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6" r:id="rId3"/>
    <p:sldId id="257" r:id="rId4"/>
    <p:sldId id="258" r:id="rId5"/>
    <p:sldId id="259" r:id="rId6"/>
    <p:sldId id="271" r:id="rId7"/>
    <p:sldId id="272" r:id="rId8"/>
    <p:sldId id="273" r:id="rId9"/>
    <p:sldId id="282" r:id="rId10"/>
    <p:sldId id="276" r:id="rId11"/>
    <p:sldId id="277" r:id="rId12"/>
    <p:sldId id="274" r:id="rId13"/>
    <p:sldId id="281" r:id="rId14"/>
    <p:sldId id="280" r:id="rId15"/>
    <p:sldId id="275" r:id="rId16"/>
    <p:sldId id="261" r:id="rId17"/>
    <p:sldId id="262" r:id="rId18"/>
    <p:sldId id="263" r:id="rId19"/>
    <p:sldId id="264" r:id="rId20"/>
    <p:sldId id="265" r:id="rId21"/>
    <p:sldId id="266" r:id="rId22"/>
    <p:sldId id="269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310E"/>
    <a:srgbClr val="CC3399"/>
    <a:srgbClr val="BB2C0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390348-D8FB-475A-9D93-2D087C11A41F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9B3AC9C-63A3-4FF5-94EC-DB54CF0274EC}">
      <dgm:prSet phldrT="[Text]" custT="1"/>
      <dgm:spPr/>
      <dgm:t>
        <a:bodyPr/>
        <a:lstStyle/>
        <a:p>
          <a:r>
            <a:rPr lang="en-IN" sz="2000" b="1" dirty="0" smtClean="0">
              <a:latin typeface="Times New Roman" pitchFamily="18" charset="0"/>
              <a:cs typeface="Times New Roman" pitchFamily="18" charset="0"/>
            </a:rPr>
            <a:t>EXCAVATION</a:t>
          </a:r>
          <a:endParaRPr lang="en-IN" sz="2000" b="1" dirty="0">
            <a:latin typeface="Times New Roman" pitchFamily="18" charset="0"/>
            <a:cs typeface="Times New Roman" pitchFamily="18" charset="0"/>
          </a:endParaRPr>
        </a:p>
      </dgm:t>
    </dgm:pt>
    <dgm:pt modelId="{529346BB-242F-46D2-91A5-E1409D4C7932}" type="parTrans" cxnId="{976D141C-37FF-4E97-AC58-94C2E1C985E9}">
      <dgm:prSet/>
      <dgm:spPr/>
      <dgm:t>
        <a:bodyPr/>
        <a:lstStyle/>
        <a:p>
          <a:endParaRPr lang="en-IN"/>
        </a:p>
      </dgm:t>
    </dgm:pt>
    <dgm:pt modelId="{2802258A-7779-4952-842B-05E55039CBAB}" type="sibTrans" cxnId="{976D141C-37FF-4E97-AC58-94C2E1C985E9}">
      <dgm:prSet/>
      <dgm:spPr/>
      <dgm:t>
        <a:bodyPr/>
        <a:lstStyle/>
        <a:p>
          <a:endParaRPr lang="en-IN"/>
        </a:p>
      </dgm:t>
    </dgm:pt>
    <dgm:pt modelId="{898B7DEA-BAD5-4802-8E59-86C17CFECFBE}">
      <dgm:prSet phldrT="[Text]" custT="1"/>
      <dgm:spPr/>
      <dgm:t>
        <a:bodyPr/>
        <a:lstStyle/>
        <a:p>
          <a:r>
            <a:rPr lang="en-IN" sz="2000" b="1" dirty="0" smtClean="0">
              <a:latin typeface="Times New Roman" pitchFamily="18" charset="0"/>
              <a:cs typeface="Times New Roman" pitchFamily="18" charset="0"/>
            </a:rPr>
            <a:t>FOUNDATION</a:t>
          </a:r>
          <a:endParaRPr lang="en-IN" sz="2000" b="1" dirty="0">
            <a:latin typeface="Times New Roman" pitchFamily="18" charset="0"/>
            <a:cs typeface="Times New Roman" pitchFamily="18" charset="0"/>
          </a:endParaRPr>
        </a:p>
      </dgm:t>
    </dgm:pt>
    <dgm:pt modelId="{58888B21-F53E-4520-A11A-D08C7C20F012}" type="parTrans" cxnId="{ABAFB165-2736-4AE1-AB93-794103879A9C}">
      <dgm:prSet/>
      <dgm:spPr/>
      <dgm:t>
        <a:bodyPr/>
        <a:lstStyle/>
        <a:p>
          <a:endParaRPr lang="en-IN"/>
        </a:p>
      </dgm:t>
    </dgm:pt>
    <dgm:pt modelId="{97801AC7-9F37-4934-BF89-F712916ADE87}" type="sibTrans" cxnId="{ABAFB165-2736-4AE1-AB93-794103879A9C}">
      <dgm:prSet/>
      <dgm:spPr/>
      <dgm:t>
        <a:bodyPr/>
        <a:lstStyle/>
        <a:p>
          <a:endParaRPr lang="en-IN"/>
        </a:p>
      </dgm:t>
    </dgm:pt>
    <dgm:pt modelId="{402734F8-C282-4227-B6BB-AEBC929A216D}">
      <dgm:prSet phldrT="[Text]" custT="1"/>
      <dgm:spPr/>
      <dgm:t>
        <a:bodyPr/>
        <a:lstStyle/>
        <a:p>
          <a:r>
            <a:rPr lang="en-IN" sz="2000" b="1" dirty="0" smtClean="0">
              <a:latin typeface="Times New Roman" pitchFamily="18" charset="0"/>
              <a:cs typeface="Times New Roman" pitchFamily="18" charset="0"/>
            </a:rPr>
            <a:t>COLUMN, BEAM &amp; SLAB</a:t>
          </a:r>
          <a:endParaRPr lang="en-IN" sz="2000" b="1" dirty="0">
            <a:latin typeface="Times New Roman" pitchFamily="18" charset="0"/>
            <a:cs typeface="Times New Roman" pitchFamily="18" charset="0"/>
          </a:endParaRPr>
        </a:p>
      </dgm:t>
    </dgm:pt>
    <dgm:pt modelId="{BFDD71FC-9B41-4E47-9B62-D15AF0EC5ECB}" type="parTrans" cxnId="{2C0D86C2-A2D0-4143-B149-B4035E603EE7}">
      <dgm:prSet/>
      <dgm:spPr/>
      <dgm:t>
        <a:bodyPr/>
        <a:lstStyle/>
        <a:p>
          <a:endParaRPr lang="en-IN"/>
        </a:p>
      </dgm:t>
    </dgm:pt>
    <dgm:pt modelId="{B1FECF6A-8DB4-4F22-8FED-69E31942A078}" type="sibTrans" cxnId="{2C0D86C2-A2D0-4143-B149-B4035E603EE7}">
      <dgm:prSet/>
      <dgm:spPr/>
      <dgm:t>
        <a:bodyPr/>
        <a:lstStyle/>
        <a:p>
          <a:endParaRPr lang="en-IN"/>
        </a:p>
      </dgm:t>
    </dgm:pt>
    <dgm:pt modelId="{B712F970-AC53-4E23-83BB-505E10733C2E}">
      <dgm:prSet phldrT="[Text]" custT="1"/>
      <dgm:spPr/>
      <dgm:t>
        <a:bodyPr/>
        <a:lstStyle/>
        <a:p>
          <a:r>
            <a:rPr lang="en-IN" sz="2000" b="1" dirty="0" smtClean="0">
              <a:latin typeface="Times New Roman" pitchFamily="18" charset="0"/>
              <a:cs typeface="Times New Roman" pitchFamily="18" charset="0"/>
            </a:rPr>
            <a:t>SHUTTERING, CURING &amp; BAR BINDING</a:t>
          </a:r>
          <a:endParaRPr lang="en-IN" sz="2000" b="1" dirty="0">
            <a:latin typeface="Times New Roman" pitchFamily="18" charset="0"/>
            <a:cs typeface="Times New Roman" pitchFamily="18" charset="0"/>
          </a:endParaRPr>
        </a:p>
      </dgm:t>
    </dgm:pt>
    <dgm:pt modelId="{A4B6FE8E-DE9A-4090-94F4-2B6169023718}" type="parTrans" cxnId="{C508C764-322B-45CB-BF24-5E0A69D1AACA}">
      <dgm:prSet/>
      <dgm:spPr/>
      <dgm:t>
        <a:bodyPr/>
        <a:lstStyle/>
        <a:p>
          <a:endParaRPr lang="en-IN"/>
        </a:p>
      </dgm:t>
    </dgm:pt>
    <dgm:pt modelId="{D3555488-6DAB-4A9E-A931-CD1B74E99C7B}" type="sibTrans" cxnId="{C508C764-322B-45CB-BF24-5E0A69D1AACA}">
      <dgm:prSet/>
      <dgm:spPr/>
      <dgm:t>
        <a:bodyPr/>
        <a:lstStyle/>
        <a:p>
          <a:endParaRPr lang="en-IN"/>
        </a:p>
      </dgm:t>
    </dgm:pt>
    <dgm:pt modelId="{DECC174E-1BB5-48A3-BF19-AF0F8B5B0B14}">
      <dgm:prSet phldrT="[Text]" custT="1"/>
      <dgm:spPr/>
      <dgm:t>
        <a:bodyPr/>
        <a:lstStyle/>
        <a:p>
          <a:r>
            <a:rPr lang="en-IN" sz="2000" b="1" dirty="0" smtClean="0">
              <a:latin typeface="Times New Roman" pitchFamily="18" charset="0"/>
              <a:cs typeface="Times New Roman" pitchFamily="18" charset="0"/>
            </a:rPr>
            <a:t>DE-SHUTTERING</a:t>
          </a:r>
          <a:endParaRPr lang="en-IN" sz="2000" b="1" dirty="0">
            <a:latin typeface="Times New Roman" pitchFamily="18" charset="0"/>
            <a:cs typeface="Times New Roman" pitchFamily="18" charset="0"/>
          </a:endParaRPr>
        </a:p>
      </dgm:t>
    </dgm:pt>
    <dgm:pt modelId="{5DD6349F-F3B8-4226-B69B-0BE920D8D507}" type="parTrans" cxnId="{E6ABA0CF-F190-469B-A94D-CCACD9C69BC3}">
      <dgm:prSet/>
      <dgm:spPr/>
      <dgm:t>
        <a:bodyPr/>
        <a:lstStyle/>
        <a:p>
          <a:endParaRPr lang="en-IN"/>
        </a:p>
      </dgm:t>
    </dgm:pt>
    <dgm:pt modelId="{F6B59818-A5EA-4FD6-AA55-2CA8A1B3A319}" type="sibTrans" cxnId="{E6ABA0CF-F190-469B-A94D-CCACD9C69BC3}">
      <dgm:prSet/>
      <dgm:spPr/>
      <dgm:t>
        <a:bodyPr/>
        <a:lstStyle/>
        <a:p>
          <a:endParaRPr lang="en-IN"/>
        </a:p>
      </dgm:t>
    </dgm:pt>
    <dgm:pt modelId="{B15E1868-CC01-435A-87FC-9E2D1BA3C59B}" type="pres">
      <dgm:prSet presAssocID="{C4390348-D8FB-475A-9D93-2D087C11A41F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0081F7DF-E066-4DDA-B23B-58A3146ADBD2}" type="pres">
      <dgm:prSet presAssocID="{69B3AC9C-63A3-4FF5-94EC-DB54CF0274EC}" presName="compNode" presStyleCnt="0"/>
      <dgm:spPr/>
    </dgm:pt>
    <dgm:pt modelId="{2247B8D3-EFB2-4936-94BC-146C48C180D3}" type="pres">
      <dgm:prSet presAssocID="{69B3AC9C-63A3-4FF5-94EC-DB54CF0274EC}" presName="childRect" presStyleLbl="bgAcc1" presStyleIdx="0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IN"/>
        </a:p>
      </dgm:t>
    </dgm:pt>
    <dgm:pt modelId="{1E8A9489-3B53-491C-8D32-D091837C7806}" type="pres">
      <dgm:prSet presAssocID="{69B3AC9C-63A3-4FF5-94EC-DB54CF0274E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D5E0C16-2A6F-4BC2-8190-ACAE8DE5DAE8}" type="pres">
      <dgm:prSet presAssocID="{69B3AC9C-63A3-4FF5-94EC-DB54CF0274EC}" presName="parentRect" presStyleLbl="alignNode1" presStyleIdx="0" presStyleCnt="5" custScaleX="113736"/>
      <dgm:spPr/>
      <dgm:t>
        <a:bodyPr/>
        <a:lstStyle/>
        <a:p>
          <a:endParaRPr lang="en-IN"/>
        </a:p>
      </dgm:t>
    </dgm:pt>
    <dgm:pt modelId="{8381908C-D2BA-4056-A150-064397E48924}" type="pres">
      <dgm:prSet presAssocID="{69B3AC9C-63A3-4FF5-94EC-DB54CF0274EC}" presName="adorn" presStyleLbl="fgAccFollow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D7B93BC-2B86-456D-BFB0-AD1E9A7F13F2}" type="pres">
      <dgm:prSet presAssocID="{2802258A-7779-4952-842B-05E55039CBAB}" presName="sibTrans" presStyleLbl="sibTrans2D1" presStyleIdx="0" presStyleCnt="0"/>
      <dgm:spPr/>
      <dgm:t>
        <a:bodyPr/>
        <a:lstStyle/>
        <a:p>
          <a:endParaRPr lang="en-IN"/>
        </a:p>
      </dgm:t>
    </dgm:pt>
    <dgm:pt modelId="{FD8953DD-CAE0-4410-AD0A-6A964165677F}" type="pres">
      <dgm:prSet presAssocID="{898B7DEA-BAD5-4802-8E59-86C17CFECFBE}" presName="compNode" presStyleCnt="0"/>
      <dgm:spPr/>
    </dgm:pt>
    <dgm:pt modelId="{0E88758F-DA5C-4E5E-BB11-D6E6F58078A0}" type="pres">
      <dgm:prSet presAssocID="{898B7DEA-BAD5-4802-8E59-86C17CFECFBE}" presName="childRect" presStyleLbl="bgAcc1" presStyleIdx="1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C6805BB-720F-49BC-A3D2-7DA89DD0187D}" type="pres">
      <dgm:prSet presAssocID="{898B7DEA-BAD5-4802-8E59-86C17CFECFB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5987054-C611-40BC-B959-8A3B5A79FC02}" type="pres">
      <dgm:prSet presAssocID="{898B7DEA-BAD5-4802-8E59-86C17CFECFBE}" presName="parentRect" presStyleLbl="alignNode1" presStyleIdx="1" presStyleCnt="5" custScaleX="115007"/>
      <dgm:spPr/>
      <dgm:t>
        <a:bodyPr/>
        <a:lstStyle/>
        <a:p>
          <a:endParaRPr lang="en-IN"/>
        </a:p>
      </dgm:t>
    </dgm:pt>
    <dgm:pt modelId="{8D9E3618-1C2A-45BC-993E-8F67C63DDD60}" type="pres">
      <dgm:prSet presAssocID="{898B7DEA-BAD5-4802-8E59-86C17CFECFBE}" presName="adorn" presStyleLbl="fgAccFollow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67E0BE4-0130-409C-BB16-95F8F76A1C44}" type="pres">
      <dgm:prSet presAssocID="{97801AC7-9F37-4934-BF89-F712916ADE87}" presName="sibTrans" presStyleLbl="sibTrans2D1" presStyleIdx="0" presStyleCnt="0"/>
      <dgm:spPr/>
      <dgm:t>
        <a:bodyPr/>
        <a:lstStyle/>
        <a:p>
          <a:endParaRPr lang="en-IN"/>
        </a:p>
      </dgm:t>
    </dgm:pt>
    <dgm:pt modelId="{8B0F6959-6731-4D1B-8C44-F899F0E323DD}" type="pres">
      <dgm:prSet presAssocID="{402734F8-C282-4227-B6BB-AEBC929A216D}" presName="compNode" presStyleCnt="0"/>
      <dgm:spPr/>
    </dgm:pt>
    <dgm:pt modelId="{F581D4D6-15F3-45A6-9B39-871D6C14C272}" type="pres">
      <dgm:prSet presAssocID="{402734F8-C282-4227-B6BB-AEBC929A216D}" presName="childRect" presStyleLbl="bgAcc1" presStyleIdx="2" presStyleCnt="5" custLinFactNeighborY="-464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C0B9AD2-8BF1-4C04-9C01-E377A5C87A9B}" type="pres">
      <dgm:prSet presAssocID="{402734F8-C282-4227-B6BB-AEBC929A216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AE2FB65-7923-4E1E-9E4C-07D274260487}" type="pres">
      <dgm:prSet presAssocID="{402734F8-C282-4227-B6BB-AEBC929A216D}" presName="parentRect" presStyleLbl="alignNode1" presStyleIdx="2" presStyleCnt="5"/>
      <dgm:spPr/>
      <dgm:t>
        <a:bodyPr/>
        <a:lstStyle/>
        <a:p>
          <a:endParaRPr lang="en-IN"/>
        </a:p>
      </dgm:t>
    </dgm:pt>
    <dgm:pt modelId="{E74DCBA6-0656-49F4-B4C4-4C59A933B2A5}" type="pres">
      <dgm:prSet presAssocID="{402734F8-C282-4227-B6BB-AEBC929A216D}" presName="adorn" presStyleLbl="fgAccFollowNod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17B0EC6-1D73-4B40-A1FF-1314DC55DC4E}" type="pres">
      <dgm:prSet presAssocID="{B1FECF6A-8DB4-4F22-8FED-69E31942A078}" presName="sibTrans" presStyleLbl="sibTrans2D1" presStyleIdx="0" presStyleCnt="0"/>
      <dgm:spPr/>
      <dgm:t>
        <a:bodyPr/>
        <a:lstStyle/>
        <a:p>
          <a:endParaRPr lang="en-IN"/>
        </a:p>
      </dgm:t>
    </dgm:pt>
    <dgm:pt modelId="{667FAF65-D51A-45C9-8637-9B44AD62CC53}" type="pres">
      <dgm:prSet presAssocID="{B712F970-AC53-4E23-83BB-505E10733C2E}" presName="compNode" presStyleCnt="0"/>
      <dgm:spPr/>
    </dgm:pt>
    <dgm:pt modelId="{175AA0EC-B036-4368-AC04-90E1D4B3C204}" type="pres">
      <dgm:prSet presAssocID="{B712F970-AC53-4E23-83BB-505E10733C2E}" presName="childRect" presStyleLbl="bgAcc1" presStyleIdx="3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163DBFA-5436-41CC-A09B-81DFBE99F3E7}" type="pres">
      <dgm:prSet presAssocID="{B712F970-AC53-4E23-83BB-505E10733C2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5D8E64B-BF8D-499D-824B-AA5B20DC52E4}" type="pres">
      <dgm:prSet presAssocID="{B712F970-AC53-4E23-83BB-505E10733C2E}" presName="parentRect" presStyleLbl="alignNode1" presStyleIdx="3" presStyleCnt="5" custScaleX="194973" custScaleY="109453"/>
      <dgm:spPr/>
      <dgm:t>
        <a:bodyPr/>
        <a:lstStyle/>
        <a:p>
          <a:endParaRPr lang="en-IN"/>
        </a:p>
      </dgm:t>
    </dgm:pt>
    <dgm:pt modelId="{08AC5355-B428-4D4A-89EE-36AFF430C5BA}" type="pres">
      <dgm:prSet presAssocID="{B712F970-AC53-4E23-83BB-505E10733C2E}" presName="adorn" presStyleLbl="fgAccFollowNode1" presStyleIdx="3" presStyleCnt="5" custLinFactNeighborX="55951" custLinFactNeighborY="55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7B9DF6B-DA90-4724-9DC4-FC27790F61A2}" type="pres">
      <dgm:prSet presAssocID="{D3555488-6DAB-4A9E-A931-CD1B74E99C7B}" presName="sibTrans" presStyleLbl="sibTrans2D1" presStyleIdx="0" presStyleCnt="0"/>
      <dgm:spPr/>
      <dgm:t>
        <a:bodyPr/>
        <a:lstStyle/>
        <a:p>
          <a:endParaRPr lang="en-IN"/>
        </a:p>
      </dgm:t>
    </dgm:pt>
    <dgm:pt modelId="{2783CC76-F505-4FFC-BD3F-E19945C9AAA6}" type="pres">
      <dgm:prSet presAssocID="{DECC174E-1BB5-48A3-BF19-AF0F8B5B0B14}" presName="compNode" presStyleCnt="0"/>
      <dgm:spPr/>
    </dgm:pt>
    <dgm:pt modelId="{ADB50F5E-9BEF-4035-90F1-7529925F6A9D}" type="pres">
      <dgm:prSet presAssocID="{DECC174E-1BB5-48A3-BF19-AF0F8B5B0B14}" presName="childRect" presStyleLbl="bgAcc1" presStyleIdx="4" presStyleCnt="5">
        <dgm:presLayoutVars>
          <dgm:bulletEnabled val="1"/>
        </dgm:presLayoutVars>
      </dgm:prSet>
      <dgm:spPr/>
    </dgm:pt>
    <dgm:pt modelId="{A2035640-E2C4-4B9D-AC87-ECC4205E96A4}" type="pres">
      <dgm:prSet presAssocID="{DECC174E-1BB5-48A3-BF19-AF0F8B5B0B1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02C1B00-7BD9-4D76-BAC4-B10389DA3C99}" type="pres">
      <dgm:prSet presAssocID="{DECC174E-1BB5-48A3-BF19-AF0F8B5B0B14}" presName="parentRect" presStyleLbl="alignNode1" presStyleIdx="4" presStyleCnt="5" custScaleX="123744"/>
      <dgm:spPr/>
      <dgm:t>
        <a:bodyPr/>
        <a:lstStyle/>
        <a:p>
          <a:endParaRPr lang="en-IN"/>
        </a:p>
      </dgm:t>
    </dgm:pt>
    <dgm:pt modelId="{ECE0946F-CCFC-4E5D-A78A-014D96A668F1}" type="pres">
      <dgm:prSet presAssocID="{DECC174E-1BB5-48A3-BF19-AF0F8B5B0B14}" presName="adorn" presStyleLbl="fgAccFollowNode1" presStyleIdx="4" presStyleCnt="5"/>
      <dgm:spPr/>
    </dgm:pt>
  </dgm:ptLst>
  <dgm:cxnLst>
    <dgm:cxn modelId="{44CB37DF-F7D9-4551-B50B-1A87802A932A}" type="presOf" srcId="{898B7DEA-BAD5-4802-8E59-86C17CFECFBE}" destId="{95987054-C611-40BC-B959-8A3B5A79FC02}" srcOrd="1" destOrd="0" presId="urn:microsoft.com/office/officeart/2005/8/layout/bList2"/>
    <dgm:cxn modelId="{7E3757E8-4CAB-4FAC-BBA9-70B0F4914511}" type="presOf" srcId="{69B3AC9C-63A3-4FF5-94EC-DB54CF0274EC}" destId="{AD5E0C16-2A6F-4BC2-8190-ACAE8DE5DAE8}" srcOrd="1" destOrd="0" presId="urn:microsoft.com/office/officeart/2005/8/layout/bList2"/>
    <dgm:cxn modelId="{66C190C4-A7AC-47BB-9738-450C60355037}" type="presOf" srcId="{402734F8-C282-4227-B6BB-AEBC929A216D}" destId="{9AE2FB65-7923-4E1E-9E4C-07D274260487}" srcOrd="1" destOrd="0" presId="urn:microsoft.com/office/officeart/2005/8/layout/bList2"/>
    <dgm:cxn modelId="{8288A62A-E933-46DD-AD84-C3C9BBADECED}" type="presOf" srcId="{B712F970-AC53-4E23-83BB-505E10733C2E}" destId="{1163DBFA-5436-41CC-A09B-81DFBE99F3E7}" srcOrd="0" destOrd="0" presId="urn:microsoft.com/office/officeart/2005/8/layout/bList2"/>
    <dgm:cxn modelId="{2C4A18C0-4945-4B14-9EF5-A4EFE592A3B5}" type="presOf" srcId="{2802258A-7779-4952-842B-05E55039CBAB}" destId="{BD7B93BC-2B86-456D-BFB0-AD1E9A7F13F2}" srcOrd="0" destOrd="0" presId="urn:microsoft.com/office/officeart/2005/8/layout/bList2"/>
    <dgm:cxn modelId="{29A67F18-7EBA-4096-BEE9-B946224804A4}" type="presOf" srcId="{C4390348-D8FB-475A-9D93-2D087C11A41F}" destId="{B15E1868-CC01-435A-87FC-9E2D1BA3C59B}" srcOrd="0" destOrd="0" presId="urn:microsoft.com/office/officeart/2005/8/layout/bList2"/>
    <dgm:cxn modelId="{C51F8542-6407-42AD-B5C3-11372DFD11E9}" type="presOf" srcId="{D3555488-6DAB-4A9E-A931-CD1B74E99C7B}" destId="{87B9DF6B-DA90-4724-9DC4-FC27790F61A2}" srcOrd="0" destOrd="0" presId="urn:microsoft.com/office/officeart/2005/8/layout/bList2"/>
    <dgm:cxn modelId="{C1AB0B9F-648B-4849-A098-E2B25FA53BDE}" type="presOf" srcId="{B712F970-AC53-4E23-83BB-505E10733C2E}" destId="{95D8E64B-BF8D-499D-824B-AA5B20DC52E4}" srcOrd="1" destOrd="0" presId="urn:microsoft.com/office/officeart/2005/8/layout/bList2"/>
    <dgm:cxn modelId="{C508C764-322B-45CB-BF24-5E0A69D1AACA}" srcId="{C4390348-D8FB-475A-9D93-2D087C11A41F}" destId="{B712F970-AC53-4E23-83BB-505E10733C2E}" srcOrd="3" destOrd="0" parTransId="{A4B6FE8E-DE9A-4090-94F4-2B6169023718}" sibTransId="{D3555488-6DAB-4A9E-A931-CD1B74E99C7B}"/>
    <dgm:cxn modelId="{BD84BAFE-A7BA-40F0-8AE1-46255D2B4D24}" type="presOf" srcId="{402734F8-C282-4227-B6BB-AEBC929A216D}" destId="{BC0B9AD2-8BF1-4C04-9C01-E377A5C87A9B}" srcOrd="0" destOrd="0" presId="urn:microsoft.com/office/officeart/2005/8/layout/bList2"/>
    <dgm:cxn modelId="{05149A9D-F1FC-46E0-8808-4BF710F579F2}" type="presOf" srcId="{DECC174E-1BB5-48A3-BF19-AF0F8B5B0B14}" destId="{A2035640-E2C4-4B9D-AC87-ECC4205E96A4}" srcOrd="0" destOrd="0" presId="urn:microsoft.com/office/officeart/2005/8/layout/bList2"/>
    <dgm:cxn modelId="{E880BE60-7C58-43B9-A11E-E2A3A1C60F26}" type="presOf" srcId="{DECC174E-1BB5-48A3-BF19-AF0F8B5B0B14}" destId="{D02C1B00-7BD9-4D76-BAC4-B10389DA3C99}" srcOrd="1" destOrd="0" presId="urn:microsoft.com/office/officeart/2005/8/layout/bList2"/>
    <dgm:cxn modelId="{292C421D-3B8A-4687-A0FD-AF14D1541BCC}" type="presOf" srcId="{898B7DEA-BAD5-4802-8E59-86C17CFECFBE}" destId="{BC6805BB-720F-49BC-A3D2-7DA89DD0187D}" srcOrd="0" destOrd="0" presId="urn:microsoft.com/office/officeart/2005/8/layout/bList2"/>
    <dgm:cxn modelId="{1C234071-33DF-4DF3-9E3E-33275C727F2E}" type="presOf" srcId="{97801AC7-9F37-4934-BF89-F712916ADE87}" destId="{C67E0BE4-0130-409C-BB16-95F8F76A1C44}" srcOrd="0" destOrd="0" presId="urn:microsoft.com/office/officeart/2005/8/layout/bList2"/>
    <dgm:cxn modelId="{E6ABA0CF-F190-469B-A94D-CCACD9C69BC3}" srcId="{C4390348-D8FB-475A-9D93-2D087C11A41F}" destId="{DECC174E-1BB5-48A3-BF19-AF0F8B5B0B14}" srcOrd="4" destOrd="0" parTransId="{5DD6349F-F3B8-4226-B69B-0BE920D8D507}" sibTransId="{F6B59818-A5EA-4FD6-AA55-2CA8A1B3A319}"/>
    <dgm:cxn modelId="{ABAFB165-2736-4AE1-AB93-794103879A9C}" srcId="{C4390348-D8FB-475A-9D93-2D087C11A41F}" destId="{898B7DEA-BAD5-4802-8E59-86C17CFECFBE}" srcOrd="1" destOrd="0" parTransId="{58888B21-F53E-4520-A11A-D08C7C20F012}" sibTransId="{97801AC7-9F37-4934-BF89-F712916ADE87}"/>
    <dgm:cxn modelId="{31FF48C3-F24D-4F8A-AB28-D472A85C4102}" type="presOf" srcId="{69B3AC9C-63A3-4FF5-94EC-DB54CF0274EC}" destId="{1E8A9489-3B53-491C-8D32-D091837C7806}" srcOrd="0" destOrd="0" presId="urn:microsoft.com/office/officeart/2005/8/layout/bList2"/>
    <dgm:cxn modelId="{986BAAD2-9294-4FCE-A712-CD980CDF8480}" type="presOf" srcId="{B1FECF6A-8DB4-4F22-8FED-69E31942A078}" destId="{917B0EC6-1D73-4B40-A1FF-1314DC55DC4E}" srcOrd="0" destOrd="0" presId="urn:microsoft.com/office/officeart/2005/8/layout/bList2"/>
    <dgm:cxn modelId="{976D141C-37FF-4E97-AC58-94C2E1C985E9}" srcId="{C4390348-D8FB-475A-9D93-2D087C11A41F}" destId="{69B3AC9C-63A3-4FF5-94EC-DB54CF0274EC}" srcOrd="0" destOrd="0" parTransId="{529346BB-242F-46D2-91A5-E1409D4C7932}" sibTransId="{2802258A-7779-4952-842B-05E55039CBAB}"/>
    <dgm:cxn modelId="{2C0D86C2-A2D0-4143-B149-B4035E603EE7}" srcId="{C4390348-D8FB-475A-9D93-2D087C11A41F}" destId="{402734F8-C282-4227-B6BB-AEBC929A216D}" srcOrd="2" destOrd="0" parTransId="{BFDD71FC-9B41-4E47-9B62-D15AF0EC5ECB}" sibTransId="{B1FECF6A-8DB4-4F22-8FED-69E31942A078}"/>
    <dgm:cxn modelId="{06917185-42D4-4D9E-ABE1-BA2C66551EB3}" type="presParOf" srcId="{B15E1868-CC01-435A-87FC-9E2D1BA3C59B}" destId="{0081F7DF-E066-4DDA-B23B-58A3146ADBD2}" srcOrd="0" destOrd="0" presId="urn:microsoft.com/office/officeart/2005/8/layout/bList2"/>
    <dgm:cxn modelId="{0DE2759F-DE87-40DD-ADF3-A4330B31317D}" type="presParOf" srcId="{0081F7DF-E066-4DDA-B23B-58A3146ADBD2}" destId="{2247B8D3-EFB2-4936-94BC-146C48C180D3}" srcOrd="0" destOrd="0" presId="urn:microsoft.com/office/officeart/2005/8/layout/bList2"/>
    <dgm:cxn modelId="{F5956CE4-0B4F-43DC-B526-C95041E7501E}" type="presParOf" srcId="{0081F7DF-E066-4DDA-B23B-58A3146ADBD2}" destId="{1E8A9489-3B53-491C-8D32-D091837C7806}" srcOrd="1" destOrd="0" presId="urn:microsoft.com/office/officeart/2005/8/layout/bList2"/>
    <dgm:cxn modelId="{D6617652-3145-43F7-9CC4-0447A241F6F6}" type="presParOf" srcId="{0081F7DF-E066-4DDA-B23B-58A3146ADBD2}" destId="{AD5E0C16-2A6F-4BC2-8190-ACAE8DE5DAE8}" srcOrd="2" destOrd="0" presId="urn:microsoft.com/office/officeart/2005/8/layout/bList2"/>
    <dgm:cxn modelId="{E7A90E2B-BC53-45A0-A466-91AE6F26C810}" type="presParOf" srcId="{0081F7DF-E066-4DDA-B23B-58A3146ADBD2}" destId="{8381908C-D2BA-4056-A150-064397E48924}" srcOrd="3" destOrd="0" presId="urn:microsoft.com/office/officeart/2005/8/layout/bList2"/>
    <dgm:cxn modelId="{42295443-E2C8-4BAA-9A40-50C096B22777}" type="presParOf" srcId="{B15E1868-CC01-435A-87FC-9E2D1BA3C59B}" destId="{BD7B93BC-2B86-456D-BFB0-AD1E9A7F13F2}" srcOrd="1" destOrd="0" presId="urn:microsoft.com/office/officeart/2005/8/layout/bList2"/>
    <dgm:cxn modelId="{600B09CB-5044-4E86-AEFC-5386D943AFEC}" type="presParOf" srcId="{B15E1868-CC01-435A-87FC-9E2D1BA3C59B}" destId="{FD8953DD-CAE0-4410-AD0A-6A964165677F}" srcOrd="2" destOrd="0" presId="urn:microsoft.com/office/officeart/2005/8/layout/bList2"/>
    <dgm:cxn modelId="{998E4369-FFAC-4362-B2CE-AC24C323C6FC}" type="presParOf" srcId="{FD8953DD-CAE0-4410-AD0A-6A964165677F}" destId="{0E88758F-DA5C-4E5E-BB11-D6E6F58078A0}" srcOrd="0" destOrd="0" presId="urn:microsoft.com/office/officeart/2005/8/layout/bList2"/>
    <dgm:cxn modelId="{3FFF7E55-1769-4DED-BA52-84F450E1379D}" type="presParOf" srcId="{FD8953DD-CAE0-4410-AD0A-6A964165677F}" destId="{BC6805BB-720F-49BC-A3D2-7DA89DD0187D}" srcOrd="1" destOrd="0" presId="urn:microsoft.com/office/officeart/2005/8/layout/bList2"/>
    <dgm:cxn modelId="{341E372C-A6F9-430F-BD04-55E4DD5C5479}" type="presParOf" srcId="{FD8953DD-CAE0-4410-AD0A-6A964165677F}" destId="{95987054-C611-40BC-B959-8A3B5A79FC02}" srcOrd="2" destOrd="0" presId="urn:microsoft.com/office/officeart/2005/8/layout/bList2"/>
    <dgm:cxn modelId="{10BBA13F-5502-4744-ACAE-22DAFFAB2D36}" type="presParOf" srcId="{FD8953DD-CAE0-4410-AD0A-6A964165677F}" destId="{8D9E3618-1C2A-45BC-993E-8F67C63DDD60}" srcOrd="3" destOrd="0" presId="urn:microsoft.com/office/officeart/2005/8/layout/bList2"/>
    <dgm:cxn modelId="{BB3D12F3-6968-4E89-BC61-C71B1FC8060F}" type="presParOf" srcId="{B15E1868-CC01-435A-87FC-9E2D1BA3C59B}" destId="{C67E0BE4-0130-409C-BB16-95F8F76A1C44}" srcOrd="3" destOrd="0" presId="urn:microsoft.com/office/officeart/2005/8/layout/bList2"/>
    <dgm:cxn modelId="{50B1992F-14FB-4FAD-8C54-5D68198BFCDE}" type="presParOf" srcId="{B15E1868-CC01-435A-87FC-9E2D1BA3C59B}" destId="{8B0F6959-6731-4D1B-8C44-F899F0E323DD}" srcOrd="4" destOrd="0" presId="urn:microsoft.com/office/officeart/2005/8/layout/bList2"/>
    <dgm:cxn modelId="{DA445F94-8E79-4F36-9E48-37C9EC4B8AAF}" type="presParOf" srcId="{8B0F6959-6731-4D1B-8C44-F899F0E323DD}" destId="{F581D4D6-15F3-45A6-9B39-871D6C14C272}" srcOrd="0" destOrd="0" presId="urn:microsoft.com/office/officeart/2005/8/layout/bList2"/>
    <dgm:cxn modelId="{DD280F5A-27FA-458A-9AAC-81D2F61A5ED6}" type="presParOf" srcId="{8B0F6959-6731-4D1B-8C44-F899F0E323DD}" destId="{BC0B9AD2-8BF1-4C04-9C01-E377A5C87A9B}" srcOrd="1" destOrd="0" presId="urn:microsoft.com/office/officeart/2005/8/layout/bList2"/>
    <dgm:cxn modelId="{EB9A3B5F-9861-4CF6-932A-28AFA55F6C5E}" type="presParOf" srcId="{8B0F6959-6731-4D1B-8C44-F899F0E323DD}" destId="{9AE2FB65-7923-4E1E-9E4C-07D274260487}" srcOrd="2" destOrd="0" presId="urn:microsoft.com/office/officeart/2005/8/layout/bList2"/>
    <dgm:cxn modelId="{8F0D0D98-DB6E-470C-B909-26C3A75DC07D}" type="presParOf" srcId="{8B0F6959-6731-4D1B-8C44-F899F0E323DD}" destId="{E74DCBA6-0656-49F4-B4C4-4C59A933B2A5}" srcOrd="3" destOrd="0" presId="urn:microsoft.com/office/officeart/2005/8/layout/bList2"/>
    <dgm:cxn modelId="{C4A85128-A568-40E2-94F7-29B326037FF4}" type="presParOf" srcId="{B15E1868-CC01-435A-87FC-9E2D1BA3C59B}" destId="{917B0EC6-1D73-4B40-A1FF-1314DC55DC4E}" srcOrd="5" destOrd="0" presId="urn:microsoft.com/office/officeart/2005/8/layout/bList2"/>
    <dgm:cxn modelId="{44F77D10-22DE-4C12-B5EE-B13A13D4854F}" type="presParOf" srcId="{B15E1868-CC01-435A-87FC-9E2D1BA3C59B}" destId="{667FAF65-D51A-45C9-8637-9B44AD62CC53}" srcOrd="6" destOrd="0" presId="urn:microsoft.com/office/officeart/2005/8/layout/bList2"/>
    <dgm:cxn modelId="{2062506F-995F-41FA-A1F9-4AF97DB4A890}" type="presParOf" srcId="{667FAF65-D51A-45C9-8637-9B44AD62CC53}" destId="{175AA0EC-B036-4368-AC04-90E1D4B3C204}" srcOrd="0" destOrd="0" presId="urn:microsoft.com/office/officeart/2005/8/layout/bList2"/>
    <dgm:cxn modelId="{2BF0CCFA-EF67-49ED-BC51-31C3B54D5866}" type="presParOf" srcId="{667FAF65-D51A-45C9-8637-9B44AD62CC53}" destId="{1163DBFA-5436-41CC-A09B-81DFBE99F3E7}" srcOrd="1" destOrd="0" presId="urn:microsoft.com/office/officeart/2005/8/layout/bList2"/>
    <dgm:cxn modelId="{CDD5E5C0-E703-4FA9-9D25-A7E94E27F9B7}" type="presParOf" srcId="{667FAF65-D51A-45C9-8637-9B44AD62CC53}" destId="{95D8E64B-BF8D-499D-824B-AA5B20DC52E4}" srcOrd="2" destOrd="0" presId="urn:microsoft.com/office/officeart/2005/8/layout/bList2"/>
    <dgm:cxn modelId="{AAD98404-C0A4-4738-8B95-0355D565A7A7}" type="presParOf" srcId="{667FAF65-D51A-45C9-8637-9B44AD62CC53}" destId="{08AC5355-B428-4D4A-89EE-36AFF430C5BA}" srcOrd="3" destOrd="0" presId="urn:microsoft.com/office/officeart/2005/8/layout/bList2"/>
    <dgm:cxn modelId="{AFA42D64-C705-42CA-AF85-A153F1B3E14A}" type="presParOf" srcId="{B15E1868-CC01-435A-87FC-9E2D1BA3C59B}" destId="{87B9DF6B-DA90-4724-9DC4-FC27790F61A2}" srcOrd="7" destOrd="0" presId="urn:microsoft.com/office/officeart/2005/8/layout/bList2"/>
    <dgm:cxn modelId="{FEE0A608-B0D7-4319-BA5D-1C2FFC5FEC87}" type="presParOf" srcId="{B15E1868-CC01-435A-87FC-9E2D1BA3C59B}" destId="{2783CC76-F505-4FFC-BD3F-E19945C9AAA6}" srcOrd="8" destOrd="0" presId="urn:microsoft.com/office/officeart/2005/8/layout/bList2"/>
    <dgm:cxn modelId="{0872CD3F-EDFA-4F23-B15E-E5F6BD0B7FC6}" type="presParOf" srcId="{2783CC76-F505-4FFC-BD3F-E19945C9AAA6}" destId="{ADB50F5E-9BEF-4035-90F1-7529925F6A9D}" srcOrd="0" destOrd="0" presId="urn:microsoft.com/office/officeart/2005/8/layout/bList2"/>
    <dgm:cxn modelId="{C3ECE2F4-0F12-4B2D-9609-962BE34A1180}" type="presParOf" srcId="{2783CC76-F505-4FFC-BD3F-E19945C9AAA6}" destId="{A2035640-E2C4-4B9D-AC87-ECC4205E96A4}" srcOrd="1" destOrd="0" presId="urn:microsoft.com/office/officeart/2005/8/layout/bList2"/>
    <dgm:cxn modelId="{ED68FA0A-7047-4A0C-80BE-D3D09115C6D1}" type="presParOf" srcId="{2783CC76-F505-4FFC-BD3F-E19945C9AAA6}" destId="{D02C1B00-7BD9-4D76-BAC4-B10389DA3C99}" srcOrd="2" destOrd="0" presId="urn:microsoft.com/office/officeart/2005/8/layout/bList2"/>
    <dgm:cxn modelId="{3AA6B83B-FC0F-4640-A990-66E7D6EC466B}" type="presParOf" srcId="{2783CC76-F505-4FFC-BD3F-E19945C9AAA6}" destId="{ECE0946F-CCFC-4E5D-A78A-014D96A668F1}" srcOrd="3" destOrd="0" presId="urn:microsoft.com/office/officeart/2005/8/layout/b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E6A472-766A-4EC5-B9E7-9DF0B3C20E4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1A47D0B-6E02-4629-B0EF-216DEDDCBDD2}">
      <dgm:prSet phldrT="[Text]" custT="1"/>
      <dgm:spPr/>
      <dgm:t>
        <a:bodyPr/>
        <a:lstStyle/>
        <a:p>
          <a:r>
            <a:rPr lang="en-IN" sz="2800" b="1" dirty="0" smtClean="0">
              <a:latin typeface="Times New Roman" pitchFamily="18" charset="0"/>
              <a:cs typeface="Times New Roman" pitchFamily="18" charset="0"/>
            </a:rPr>
            <a:t>COMPRESSION</a:t>
          </a:r>
          <a:r>
            <a:rPr lang="en-IN" sz="2800" b="1" dirty="0" smtClean="0"/>
            <a:t> TEST</a:t>
          </a:r>
          <a:endParaRPr lang="en-IN" sz="2800" b="1" dirty="0"/>
        </a:p>
      </dgm:t>
    </dgm:pt>
    <dgm:pt modelId="{2A318AB2-2AD4-4539-956E-86828AD397C8}" type="parTrans" cxnId="{33D839CC-DE0E-4DF8-8BB9-2A39E0C871FE}">
      <dgm:prSet/>
      <dgm:spPr/>
      <dgm:t>
        <a:bodyPr/>
        <a:lstStyle/>
        <a:p>
          <a:endParaRPr lang="en-IN"/>
        </a:p>
      </dgm:t>
    </dgm:pt>
    <dgm:pt modelId="{CAB90CAC-1B32-4DDE-88EF-3EDEF3CC34EE}" type="sibTrans" cxnId="{33D839CC-DE0E-4DF8-8BB9-2A39E0C871FE}">
      <dgm:prSet/>
      <dgm:spPr/>
      <dgm:t>
        <a:bodyPr/>
        <a:lstStyle/>
        <a:p>
          <a:endParaRPr lang="en-IN"/>
        </a:p>
      </dgm:t>
    </dgm:pt>
    <dgm:pt modelId="{2F3009D5-AA6C-4264-B163-8966164162F2}">
      <dgm:prSet phldrT="[Text]" custT="1"/>
      <dgm:spPr/>
      <dgm:t>
        <a:bodyPr/>
        <a:lstStyle/>
        <a:p>
          <a:r>
            <a:rPr lang="en-IN" sz="2800" b="1" dirty="0" smtClean="0">
              <a:latin typeface="Times New Roman" pitchFamily="18" charset="0"/>
              <a:cs typeface="Times New Roman" pitchFamily="18" charset="0"/>
            </a:rPr>
            <a:t>BRICK TEST</a:t>
          </a:r>
          <a:endParaRPr lang="en-IN" sz="2800" b="1" dirty="0">
            <a:latin typeface="Times New Roman" pitchFamily="18" charset="0"/>
            <a:cs typeface="Times New Roman" pitchFamily="18" charset="0"/>
          </a:endParaRPr>
        </a:p>
      </dgm:t>
    </dgm:pt>
    <dgm:pt modelId="{9C189AA0-889E-4AEF-B779-C68DFAF8D33D}" type="parTrans" cxnId="{4418A30F-0139-4F2E-BB93-72C56C4BB2D0}">
      <dgm:prSet/>
      <dgm:spPr/>
      <dgm:t>
        <a:bodyPr/>
        <a:lstStyle/>
        <a:p>
          <a:endParaRPr lang="en-IN"/>
        </a:p>
      </dgm:t>
    </dgm:pt>
    <dgm:pt modelId="{498181DF-F265-4D82-A0D0-0DA7D814842E}" type="sibTrans" cxnId="{4418A30F-0139-4F2E-BB93-72C56C4BB2D0}">
      <dgm:prSet/>
      <dgm:spPr/>
      <dgm:t>
        <a:bodyPr/>
        <a:lstStyle/>
        <a:p>
          <a:endParaRPr lang="en-IN"/>
        </a:p>
      </dgm:t>
    </dgm:pt>
    <dgm:pt modelId="{14411A92-32CA-42B4-9F07-4C28697813CC}">
      <dgm:prSet custT="1"/>
      <dgm:spPr/>
      <dgm:t>
        <a:bodyPr/>
        <a:lstStyle/>
        <a:p>
          <a:r>
            <a:rPr lang="en-IN" sz="2800" b="1" dirty="0" smtClean="0">
              <a:latin typeface="Times New Roman" pitchFamily="18" charset="0"/>
              <a:cs typeface="Times New Roman" pitchFamily="18" charset="0"/>
            </a:rPr>
            <a:t>SLUMP</a:t>
          </a:r>
          <a:r>
            <a:rPr lang="en-IN" sz="2800" b="1" dirty="0" smtClean="0"/>
            <a:t> </a:t>
          </a:r>
          <a:r>
            <a:rPr lang="en-IN" sz="2800" b="1" dirty="0" smtClean="0">
              <a:latin typeface="Times New Roman" pitchFamily="18" charset="0"/>
              <a:cs typeface="Times New Roman" pitchFamily="18" charset="0"/>
            </a:rPr>
            <a:t>TEST</a:t>
          </a:r>
          <a:endParaRPr lang="en-IN" sz="2800" b="1" dirty="0">
            <a:latin typeface="Times New Roman" pitchFamily="18" charset="0"/>
            <a:cs typeface="Times New Roman" pitchFamily="18" charset="0"/>
          </a:endParaRPr>
        </a:p>
      </dgm:t>
    </dgm:pt>
    <dgm:pt modelId="{53029FFF-2E4B-4C92-8473-2D2413E57996}" type="parTrans" cxnId="{0C4793CF-5455-4197-9901-2BB227EB8B92}">
      <dgm:prSet/>
      <dgm:spPr/>
    </dgm:pt>
    <dgm:pt modelId="{A449E746-B0FC-4F5D-BCE7-B82D032139C6}" type="sibTrans" cxnId="{0C4793CF-5455-4197-9901-2BB227EB8B92}">
      <dgm:prSet/>
      <dgm:spPr/>
    </dgm:pt>
    <dgm:pt modelId="{0274D437-83EA-4C30-A69C-8F2373F27033}" type="pres">
      <dgm:prSet presAssocID="{B4E6A472-766A-4EC5-B9E7-9DF0B3C20E4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5DCE7C19-752B-4A64-971F-6E7E24D4FF99}" type="pres">
      <dgm:prSet presAssocID="{01A47D0B-6E02-4629-B0EF-216DEDDCBDD2}" presName="parentLin" presStyleCnt="0"/>
      <dgm:spPr/>
    </dgm:pt>
    <dgm:pt modelId="{0215BB81-4EA7-4AC5-BF71-06742A98B8E8}" type="pres">
      <dgm:prSet presAssocID="{01A47D0B-6E02-4629-B0EF-216DEDDCBDD2}" presName="parentLeftMargin" presStyleLbl="node1" presStyleIdx="0" presStyleCnt="3"/>
      <dgm:spPr/>
      <dgm:t>
        <a:bodyPr/>
        <a:lstStyle/>
        <a:p>
          <a:endParaRPr lang="en-IN"/>
        </a:p>
      </dgm:t>
    </dgm:pt>
    <dgm:pt modelId="{0E53B4A1-E02A-4D96-90EE-8F95D409B41A}" type="pres">
      <dgm:prSet presAssocID="{01A47D0B-6E02-4629-B0EF-216DEDDCBDD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A573696-0BDE-4EF9-B749-DD3E31D521FD}" type="pres">
      <dgm:prSet presAssocID="{01A47D0B-6E02-4629-B0EF-216DEDDCBDD2}" presName="negativeSpace" presStyleCnt="0"/>
      <dgm:spPr/>
    </dgm:pt>
    <dgm:pt modelId="{DE22C72A-BA05-43CE-9EB1-EA48B422B6F7}" type="pres">
      <dgm:prSet presAssocID="{01A47D0B-6E02-4629-B0EF-216DEDDCBDD2}" presName="childText" presStyleLbl="conFgAcc1" presStyleIdx="0" presStyleCnt="3">
        <dgm:presLayoutVars>
          <dgm:bulletEnabled val="1"/>
        </dgm:presLayoutVars>
      </dgm:prSet>
      <dgm:spPr/>
    </dgm:pt>
    <dgm:pt modelId="{345BA0E6-7405-45DC-98AE-A549286D4AA7}" type="pres">
      <dgm:prSet presAssocID="{CAB90CAC-1B32-4DDE-88EF-3EDEF3CC34EE}" presName="spaceBetweenRectangles" presStyleCnt="0"/>
      <dgm:spPr/>
    </dgm:pt>
    <dgm:pt modelId="{F8349CC0-C186-41F3-B0EB-166F32FD790D}" type="pres">
      <dgm:prSet presAssocID="{14411A92-32CA-42B4-9F07-4C28697813CC}" presName="parentLin" presStyleCnt="0"/>
      <dgm:spPr/>
    </dgm:pt>
    <dgm:pt modelId="{D080095F-8419-44F7-BBF0-ADEB62AA40FC}" type="pres">
      <dgm:prSet presAssocID="{14411A92-32CA-42B4-9F07-4C28697813CC}" presName="parentLeftMargin" presStyleLbl="node1" presStyleIdx="0" presStyleCnt="3"/>
      <dgm:spPr/>
      <dgm:t>
        <a:bodyPr/>
        <a:lstStyle/>
        <a:p>
          <a:endParaRPr lang="en-IN"/>
        </a:p>
      </dgm:t>
    </dgm:pt>
    <dgm:pt modelId="{8DBFB0AE-851A-4736-AB1A-97EE80DEF4D9}" type="pres">
      <dgm:prSet presAssocID="{14411A92-32CA-42B4-9F07-4C28697813C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6030A8E-7318-4691-8FC9-B0B9954C0633}" type="pres">
      <dgm:prSet presAssocID="{14411A92-32CA-42B4-9F07-4C28697813CC}" presName="negativeSpace" presStyleCnt="0"/>
      <dgm:spPr/>
    </dgm:pt>
    <dgm:pt modelId="{98F9F546-4FE3-4E34-A7B3-44C04B334BD3}" type="pres">
      <dgm:prSet presAssocID="{14411A92-32CA-42B4-9F07-4C28697813CC}" presName="childText" presStyleLbl="conFgAcc1" presStyleIdx="1" presStyleCnt="3">
        <dgm:presLayoutVars>
          <dgm:bulletEnabled val="1"/>
        </dgm:presLayoutVars>
      </dgm:prSet>
      <dgm:spPr/>
    </dgm:pt>
    <dgm:pt modelId="{05B0BD5A-8487-4511-A26A-2065B0D615AF}" type="pres">
      <dgm:prSet presAssocID="{A449E746-B0FC-4F5D-BCE7-B82D032139C6}" presName="spaceBetweenRectangles" presStyleCnt="0"/>
      <dgm:spPr/>
    </dgm:pt>
    <dgm:pt modelId="{3AF2A8CC-4C97-4BB6-B861-6B5E557DBB2E}" type="pres">
      <dgm:prSet presAssocID="{2F3009D5-AA6C-4264-B163-8966164162F2}" presName="parentLin" presStyleCnt="0"/>
      <dgm:spPr/>
    </dgm:pt>
    <dgm:pt modelId="{925BE057-A744-4E1D-AB8E-48D81049D83F}" type="pres">
      <dgm:prSet presAssocID="{2F3009D5-AA6C-4264-B163-8966164162F2}" presName="parentLeftMargin" presStyleLbl="node1" presStyleIdx="1" presStyleCnt="3"/>
      <dgm:spPr/>
      <dgm:t>
        <a:bodyPr/>
        <a:lstStyle/>
        <a:p>
          <a:endParaRPr lang="en-IN"/>
        </a:p>
      </dgm:t>
    </dgm:pt>
    <dgm:pt modelId="{91CD4817-364D-480D-A85A-BAD83066BE77}" type="pres">
      <dgm:prSet presAssocID="{2F3009D5-AA6C-4264-B163-8966164162F2}" presName="parentText" presStyleLbl="node1" presStyleIdx="2" presStyleCnt="3" custLinFactNeighborX="-16667" custLinFactNeighborY="-561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95B3457-2C6D-42FE-B3AC-CC2EF147EF5B}" type="pres">
      <dgm:prSet presAssocID="{2F3009D5-AA6C-4264-B163-8966164162F2}" presName="negativeSpace" presStyleCnt="0"/>
      <dgm:spPr/>
    </dgm:pt>
    <dgm:pt modelId="{2DBB53EF-A328-4EBA-8F34-8142FD324DAF}" type="pres">
      <dgm:prSet presAssocID="{2F3009D5-AA6C-4264-B163-8966164162F2}" presName="childText" presStyleLbl="conFgAcc1" presStyleIdx="2" presStyleCnt="3" custScaleY="20127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4418A30F-0139-4F2E-BB93-72C56C4BB2D0}" srcId="{B4E6A472-766A-4EC5-B9E7-9DF0B3C20E48}" destId="{2F3009D5-AA6C-4264-B163-8966164162F2}" srcOrd="2" destOrd="0" parTransId="{9C189AA0-889E-4AEF-B779-C68DFAF8D33D}" sibTransId="{498181DF-F265-4D82-A0D0-0DA7D814842E}"/>
    <dgm:cxn modelId="{7CC84E2D-DC4A-409E-B484-68AF8BD46E6B}" type="presOf" srcId="{14411A92-32CA-42B4-9F07-4C28697813CC}" destId="{D080095F-8419-44F7-BBF0-ADEB62AA40FC}" srcOrd="0" destOrd="0" presId="urn:microsoft.com/office/officeart/2005/8/layout/list1"/>
    <dgm:cxn modelId="{693E5CED-868F-4508-9469-DF796D170CBE}" type="presOf" srcId="{01A47D0B-6E02-4629-B0EF-216DEDDCBDD2}" destId="{0E53B4A1-E02A-4D96-90EE-8F95D409B41A}" srcOrd="1" destOrd="0" presId="urn:microsoft.com/office/officeart/2005/8/layout/list1"/>
    <dgm:cxn modelId="{AB93ED0E-5F03-4BC4-ACE2-BD568E725384}" type="presOf" srcId="{14411A92-32CA-42B4-9F07-4C28697813CC}" destId="{8DBFB0AE-851A-4736-AB1A-97EE80DEF4D9}" srcOrd="1" destOrd="0" presId="urn:microsoft.com/office/officeart/2005/8/layout/list1"/>
    <dgm:cxn modelId="{0C4793CF-5455-4197-9901-2BB227EB8B92}" srcId="{B4E6A472-766A-4EC5-B9E7-9DF0B3C20E48}" destId="{14411A92-32CA-42B4-9F07-4C28697813CC}" srcOrd="1" destOrd="0" parTransId="{53029FFF-2E4B-4C92-8473-2D2413E57996}" sibTransId="{A449E746-B0FC-4F5D-BCE7-B82D032139C6}"/>
    <dgm:cxn modelId="{7D51F758-ADBD-48E8-B594-DAB23139D9F9}" type="presOf" srcId="{2F3009D5-AA6C-4264-B163-8966164162F2}" destId="{925BE057-A744-4E1D-AB8E-48D81049D83F}" srcOrd="0" destOrd="0" presId="urn:microsoft.com/office/officeart/2005/8/layout/list1"/>
    <dgm:cxn modelId="{9A0CBAB1-68BE-4EBC-8D1C-C115631FA21A}" type="presOf" srcId="{B4E6A472-766A-4EC5-B9E7-9DF0B3C20E48}" destId="{0274D437-83EA-4C30-A69C-8F2373F27033}" srcOrd="0" destOrd="0" presId="urn:microsoft.com/office/officeart/2005/8/layout/list1"/>
    <dgm:cxn modelId="{33D839CC-DE0E-4DF8-8BB9-2A39E0C871FE}" srcId="{B4E6A472-766A-4EC5-B9E7-9DF0B3C20E48}" destId="{01A47D0B-6E02-4629-B0EF-216DEDDCBDD2}" srcOrd="0" destOrd="0" parTransId="{2A318AB2-2AD4-4539-956E-86828AD397C8}" sibTransId="{CAB90CAC-1B32-4DDE-88EF-3EDEF3CC34EE}"/>
    <dgm:cxn modelId="{87FF4088-36CB-4081-8419-2046EC1EE418}" type="presOf" srcId="{01A47D0B-6E02-4629-B0EF-216DEDDCBDD2}" destId="{0215BB81-4EA7-4AC5-BF71-06742A98B8E8}" srcOrd="0" destOrd="0" presId="urn:microsoft.com/office/officeart/2005/8/layout/list1"/>
    <dgm:cxn modelId="{CE307CA3-EF9F-40F2-BECA-85D3A12390FF}" type="presOf" srcId="{2F3009D5-AA6C-4264-B163-8966164162F2}" destId="{91CD4817-364D-480D-A85A-BAD83066BE77}" srcOrd="1" destOrd="0" presId="urn:microsoft.com/office/officeart/2005/8/layout/list1"/>
    <dgm:cxn modelId="{20483AE9-9E61-4797-942E-E13B48D33730}" type="presParOf" srcId="{0274D437-83EA-4C30-A69C-8F2373F27033}" destId="{5DCE7C19-752B-4A64-971F-6E7E24D4FF99}" srcOrd="0" destOrd="0" presId="urn:microsoft.com/office/officeart/2005/8/layout/list1"/>
    <dgm:cxn modelId="{7886E0C9-F35B-48F6-AB2D-5041E7841359}" type="presParOf" srcId="{5DCE7C19-752B-4A64-971F-6E7E24D4FF99}" destId="{0215BB81-4EA7-4AC5-BF71-06742A98B8E8}" srcOrd="0" destOrd="0" presId="urn:microsoft.com/office/officeart/2005/8/layout/list1"/>
    <dgm:cxn modelId="{69D855CD-DD9A-4C09-BD58-E91B49E80589}" type="presParOf" srcId="{5DCE7C19-752B-4A64-971F-6E7E24D4FF99}" destId="{0E53B4A1-E02A-4D96-90EE-8F95D409B41A}" srcOrd="1" destOrd="0" presId="urn:microsoft.com/office/officeart/2005/8/layout/list1"/>
    <dgm:cxn modelId="{C231FC9F-87B6-43A3-A116-0FD9176285E3}" type="presParOf" srcId="{0274D437-83EA-4C30-A69C-8F2373F27033}" destId="{BA573696-0BDE-4EF9-B749-DD3E31D521FD}" srcOrd="1" destOrd="0" presId="urn:microsoft.com/office/officeart/2005/8/layout/list1"/>
    <dgm:cxn modelId="{8CAD5FC7-2B13-4E49-9568-4EC0D1C128FD}" type="presParOf" srcId="{0274D437-83EA-4C30-A69C-8F2373F27033}" destId="{DE22C72A-BA05-43CE-9EB1-EA48B422B6F7}" srcOrd="2" destOrd="0" presId="urn:microsoft.com/office/officeart/2005/8/layout/list1"/>
    <dgm:cxn modelId="{058BC265-55FA-435A-B814-08C04E728453}" type="presParOf" srcId="{0274D437-83EA-4C30-A69C-8F2373F27033}" destId="{345BA0E6-7405-45DC-98AE-A549286D4AA7}" srcOrd="3" destOrd="0" presId="urn:microsoft.com/office/officeart/2005/8/layout/list1"/>
    <dgm:cxn modelId="{C853DDED-7D1D-42C8-A56E-47DCB8A79EF1}" type="presParOf" srcId="{0274D437-83EA-4C30-A69C-8F2373F27033}" destId="{F8349CC0-C186-41F3-B0EB-166F32FD790D}" srcOrd="4" destOrd="0" presId="urn:microsoft.com/office/officeart/2005/8/layout/list1"/>
    <dgm:cxn modelId="{B2F4A5D8-04AE-4984-BEA4-E976D2503B20}" type="presParOf" srcId="{F8349CC0-C186-41F3-B0EB-166F32FD790D}" destId="{D080095F-8419-44F7-BBF0-ADEB62AA40FC}" srcOrd="0" destOrd="0" presId="urn:microsoft.com/office/officeart/2005/8/layout/list1"/>
    <dgm:cxn modelId="{96A85020-F885-487E-8A11-D6D5AFE5EFA3}" type="presParOf" srcId="{F8349CC0-C186-41F3-B0EB-166F32FD790D}" destId="{8DBFB0AE-851A-4736-AB1A-97EE80DEF4D9}" srcOrd="1" destOrd="0" presId="urn:microsoft.com/office/officeart/2005/8/layout/list1"/>
    <dgm:cxn modelId="{A9261B91-EFC4-4956-A63A-D9178997CD99}" type="presParOf" srcId="{0274D437-83EA-4C30-A69C-8F2373F27033}" destId="{06030A8E-7318-4691-8FC9-B0B9954C0633}" srcOrd="5" destOrd="0" presId="urn:microsoft.com/office/officeart/2005/8/layout/list1"/>
    <dgm:cxn modelId="{04203B6F-B32E-4F09-9D52-FB2749E2291E}" type="presParOf" srcId="{0274D437-83EA-4C30-A69C-8F2373F27033}" destId="{98F9F546-4FE3-4E34-A7B3-44C04B334BD3}" srcOrd="6" destOrd="0" presId="urn:microsoft.com/office/officeart/2005/8/layout/list1"/>
    <dgm:cxn modelId="{A9B0B422-26B1-493C-99DD-B3D171AF937F}" type="presParOf" srcId="{0274D437-83EA-4C30-A69C-8F2373F27033}" destId="{05B0BD5A-8487-4511-A26A-2065B0D615AF}" srcOrd="7" destOrd="0" presId="urn:microsoft.com/office/officeart/2005/8/layout/list1"/>
    <dgm:cxn modelId="{7E409FA2-61B3-4CFD-B91E-61A47A1381CA}" type="presParOf" srcId="{0274D437-83EA-4C30-A69C-8F2373F27033}" destId="{3AF2A8CC-4C97-4BB6-B861-6B5E557DBB2E}" srcOrd="8" destOrd="0" presId="urn:microsoft.com/office/officeart/2005/8/layout/list1"/>
    <dgm:cxn modelId="{6265C76D-9141-427D-A5CC-1707FB2A6BF8}" type="presParOf" srcId="{3AF2A8CC-4C97-4BB6-B861-6B5E557DBB2E}" destId="{925BE057-A744-4E1D-AB8E-48D81049D83F}" srcOrd="0" destOrd="0" presId="urn:microsoft.com/office/officeart/2005/8/layout/list1"/>
    <dgm:cxn modelId="{36EA732D-C533-47CE-B5EE-3B24B5DD85AC}" type="presParOf" srcId="{3AF2A8CC-4C97-4BB6-B861-6B5E557DBB2E}" destId="{91CD4817-364D-480D-A85A-BAD83066BE77}" srcOrd="1" destOrd="0" presId="urn:microsoft.com/office/officeart/2005/8/layout/list1"/>
    <dgm:cxn modelId="{F5D6EF83-E080-4E75-B3CB-58A9F6C7EBD2}" type="presParOf" srcId="{0274D437-83EA-4C30-A69C-8F2373F27033}" destId="{995B3457-2C6D-42FE-B3AC-CC2EF147EF5B}" srcOrd="9" destOrd="0" presId="urn:microsoft.com/office/officeart/2005/8/layout/list1"/>
    <dgm:cxn modelId="{C28B48EF-0EA1-4977-9D66-B99A7A1F8357}" type="presParOf" srcId="{0274D437-83EA-4C30-A69C-8F2373F27033}" destId="{2DBB53EF-A328-4EBA-8F34-8142FD324DAF}" srcOrd="10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marL="35990" lv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SIX MONTHS INDUSTRIAL TRAINING </a:t>
            </a:r>
          </a:p>
          <a:p>
            <a:pPr marL="35990" lv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RGNUL, PATIALA</a:t>
            </a:r>
          </a:p>
          <a:p>
            <a:pPr marL="35990" lv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(From 6</a:t>
            </a:r>
            <a:r>
              <a:rPr lang="en-US" b="1" baseline="30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JANUARY 2014 to 25</a:t>
            </a:r>
            <a:r>
              <a:rPr lang="en-US" b="1" baseline="30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MAY 2014)</a:t>
            </a:r>
          </a:p>
          <a:p>
            <a:pPr>
              <a:buNone/>
            </a:pP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-50000"/>
            <a:alphaModFix/>
          </a:blip>
          <a:srcRect/>
          <a:stretch>
            <a:fillRect/>
          </a:stretch>
        </p:blipFill>
        <p:spPr>
          <a:xfrm>
            <a:off x="3429000" y="3276600"/>
            <a:ext cx="2209800" cy="1638842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sp>
        <p:nvSpPr>
          <p:cNvPr id="8" name="Rectangle 7"/>
          <p:cNvSpPr/>
          <p:nvPr/>
        </p:nvSpPr>
        <p:spPr>
          <a:xfrm>
            <a:off x="1524000" y="5042118"/>
            <a:ext cx="609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990" lvl="0" indent="0" algn="ctr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BY: GURSIMRANJEET SINGH</a:t>
            </a:r>
          </a:p>
          <a:p>
            <a:pPr marL="35990" lvl="0" indent="0" algn="ctr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UNIVERSITY ROLL NO. 100370101119</a:t>
            </a:r>
          </a:p>
          <a:p>
            <a:pPr marL="35990" lvl="0" indent="0" algn="ctr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Roll No. 100141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228600"/>
            <a:ext cx="4629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B2310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</a:t>
            </a:r>
            <a:endParaRPr lang="en-US" sz="5400" b="1" cap="none" spc="0" dirty="0">
              <a:ln w="11430"/>
              <a:solidFill>
                <a:srgbClr val="B2310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BEAM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Fe-500.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Grade of concrete used: M-25.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Clear cover: 1”.</a:t>
            </a:r>
          </a:p>
          <a:p>
            <a:endParaRPr lang="en-IN" dirty="0"/>
          </a:p>
        </p:txBody>
      </p:sp>
      <p:pic>
        <p:nvPicPr>
          <p:cNvPr id="6146" name="Picture 2" descr="C:\Users\GURSIMRAN\Documents\070320148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752600"/>
            <a:ext cx="3886200" cy="41148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SLAB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Fe-500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Grade of concrete used: M-25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Thickness of slab: 120 mm.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Clear cover 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1”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Electric vibrator was used for compaction purpose.</a:t>
            </a:r>
          </a:p>
          <a:p>
            <a:endParaRPr lang="en-IN" dirty="0"/>
          </a:p>
        </p:txBody>
      </p:sp>
      <p:pic>
        <p:nvPicPr>
          <p:cNvPr id="7170" name="Picture 2" descr="C:\Users\GURSIMRAN\Documents\060320147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524000"/>
            <a:ext cx="4038600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SHUTTERING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876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Shuttering is of two types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       Steel shuttering</a:t>
            </a:r>
          </a:p>
          <a:p>
            <a:pPr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       Wooden   shuttering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Steel shuttering at site was 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supported by timber props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balli’s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None/>
            </a:pPr>
            <a:endParaRPr lang="en-IN" dirty="0"/>
          </a:p>
        </p:txBody>
      </p:sp>
      <p:pic>
        <p:nvPicPr>
          <p:cNvPr id="8194" name="Picture 2" descr="C:\Users\GURSIMRAN\Documents\DSC043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0" y="3962400"/>
            <a:ext cx="4343400" cy="2667000"/>
          </a:xfrm>
          <a:prstGeom prst="rect">
            <a:avLst/>
          </a:prstGeom>
          <a:noFill/>
        </p:spPr>
      </p:pic>
      <p:pic>
        <p:nvPicPr>
          <p:cNvPr id="8195" name="Picture 3" descr="C:\Users\GURSIMRAN\Documents\06032014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4267200" cy="261424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CONCRETING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>
            <a:normAutofit/>
          </a:bodyPr>
          <a:lstStyle/>
          <a:p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Grade of concrete: </a:t>
            </a:r>
          </a:p>
          <a:p>
            <a:pPr>
              <a:buNone/>
            </a:pPr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      M25 </a:t>
            </a:r>
          </a:p>
          <a:p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Concrete is lifted at height with the help of lifting machines.</a:t>
            </a:r>
            <a:endParaRPr lang="en-I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GURSIMRAN\Documents\070320148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00200"/>
            <a:ext cx="3886201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CURING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524000"/>
            <a:ext cx="4572000" cy="5334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Curing is done on slab by two methods :</a:t>
            </a:r>
          </a:p>
          <a:p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Sprinkling</a:t>
            </a:r>
          </a:p>
          <a:p>
            <a:r>
              <a:rPr lang="en-IN" sz="3200" dirty="0" err="1" smtClean="0">
                <a:latin typeface="Times New Roman" pitchFamily="18" charset="0"/>
                <a:cs typeface="Times New Roman" pitchFamily="18" charset="0"/>
              </a:rPr>
              <a:t>Ponding</a:t>
            </a:r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On columns:</a:t>
            </a:r>
          </a:p>
          <a:p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Jute bags</a:t>
            </a:r>
          </a:p>
          <a:p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Curing is done for 14 days</a:t>
            </a:r>
            <a:endParaRPr lang="en-I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GURSIMRAN\Documents\DSC043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99907" y="1753292"/>
            <a:ext cx="4039985" cy="441821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DESHUTTERING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Deshuttering or removal of formwork is done after 10 days for slab.</a:t>
            </a:r>
          </a:p>
          <a:p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For columns after 48 hours shuttering is removed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143000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TEST PERFORMED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066800"/>
          <a:ext cx="9144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143000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COMPRESSION TEST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Photo0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33600" y="1524000"/>
            <a:ext cx="4954385" cy="449718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343400"/>
          </a:xfrm>
        </p:spPr>
        <p:txBody>
          <a:bodyPr>
            <a:normAutofit/>
          </a:bodyPr>
          <a:lstStyle/>
          <a:p>
            <a:r>
              <a:rPr lang="en-IN" sz="3600" b="1" dirty="0" smtClean="0">
                <a:latin typeface="Times New Roman" pitchFamily="18" charset="0"/>
                <a:cs typeface="Times New Roman" pitchFamily="18" charset="0"/>
              </a:rPr>
              <a:t>Compression test is performed to determine the characteristic strength of concrete.</a:t>
            </a:r>
          </a:p>
          <a:p>
            <a:r>
              <a:rPr lang="en-IN" sz="3600" b="1" dirty="0" smtClean="0">
                <a:latin typeface="Times New Roman" pitchFamily="18" charset="0"/>
                <a:cs typeface="Times New Roman" pitchFamily="18" charset="0"/>
              </a:rPr>
              <a:t>Compressive strength is achieved above 90% after 28 days as per concrete mix design.</a:t>
            </a:r>
          </a:p>
          <a:p>
            <a:r>
              <a:rPr lang="en-IN" sz="3600" b="1" dirty="0" smtClean="0">
                <a:latin typeface="Times New Roman" pitchFamily="18" charset="0"/>
                <a:cs typeface="Times New Roman" pitchFamily="18" charset="0"/>
              </a:rPr>
              <a:t>It gives overall picture of quality of concrete.</a:t>
            </a:r>
            <a:endParaRPr lang="en-IN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SLUMP  TEST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URSIMRAN\Pictures\photo046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09800" y="1988344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COMPANY PROFILE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59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NANDA  CONSTRUCTION COMPANY 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Established in:  1992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Entrepreneur: Mr.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Sanjeev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Kumar Nanda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Motive of Company:  To undertake various business contracts and construction.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Location : Patiala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Various projects accomplished by the company are as follows-</a:t>
            </a: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Improvement trust showroom Patiala	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Lalru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GuruGranthSahhibBhawan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(Punjabi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University,Patiala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724400"/>
          </a:xfrm>
        </p:spPr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Slump test helps to determine the nature of concrete mix.</a:t>
            </a:r>
          </a:p>
          <a:p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2514600"/>
          <a:ext cx="7315200" cy="34202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57600"/>
                <a:gridCol w="3657600"/>
              </a:tblGrid>
              <a:tr h="633591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SLUMP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NATURE OF CONCRETE MIX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18438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NO SLUMP 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EXTRA STIFF MIX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3591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FROM 10mm -30mm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POORLY MOBILE MIX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3591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FROM 40mm – 150mm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MOBILE MIX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3591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OVER 150mm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LAST MIX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791200"/>
          </a:xfrm>
        </p:spPr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Recommended slumps of concrete:</a:t>
            </a: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200" y="1447800"/>
          <a:ext cx="6324600" cy="5029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2300"/>
                <a:gridCol w="3162300"/>
              </a:tblGrid>
              <a:tr h="100584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TYPE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CONCRETE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SLUMP VALUE (mm)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Concrete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for road construction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- 40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Concrete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for slabs and walls that are horizontal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- 50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RCC work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80 -150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Mass Concrete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25 - 50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BRICK TEST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Absorption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Compressive strength of bricks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Hardness test on bricks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Presence of soluble salts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Shape and size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Soundness test on brick</a:t>
            </a:r>
          </a:p>
          <a:p>
            <a:pPr>
              <a:buFont typeface="Wingdings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Structure of a brick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514600"/>
            <a:ext cx="568147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BB2C05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THANKS</a:t>
            </a:r>
            <a:endParaRPr lang="en-US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BB2C05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OVERVIEW OF PROJECT 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/>
          </a:bodyPr>
          <a:lstStyle/>
          <a:p>
            <a:pPr>
              <a:buNone/>
            </a:pPr>
            <a:endParaRPr lang="en-IN" dirty="0" smtClean="0"/>
          </a:p>
          <a:p>
            <a:endParaRPr lang="en-IN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4648200" y="1066800"/>
            <a:ext cx="2667000" cy="1524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ESTIMATED INVESTMENT: 8.5 CRORE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 rot="10800000" flipV="1">
            <a:off x="533400" y="1066800"/>
            <a:ext cx="2667000" cy="1524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AREA  OF GROUND FLOOR: 8000 SQ.FT</a:t>
            </a:r>
            <a:r>
              <a:rPr lang="en-IN" sz="2400" b="1" dirty="0" smtClean="0"/>
              <a:t>.</a:t>
            </a:r>
            <a:endParaRPr lang="en-IN" sz="2400" b="1" dirty="0"/>
          </a:p>
        </p:txBody>
      </p:sp>
      <p:sp>
        <p:nvSpPr>
          <p:cNvPr id="9" name="Flowchart: Alternate Process 8"/>
          <p:cNvSpPr/>
          <p:nvPr/>
        </p:nvSpPr>
        <p:spPr>
          <a:xfrm>
            <a:off x="609600" y="4495800"/>
            <a:ext cx="2667000" cy="1447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DURATION OF PROJECT: 1 YEAR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5105400" y="4648200"/>
            <a:ext cx="2590800" cy="1371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PROJECT STARTED: AUGUST 2013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2819400" y="2971800"/>
            <a:ext cx="2590800" cy="1371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DESIGNED FOR: G+3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581400" y="1676400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Down Arrow 12"/>
          <p:cNvSpPr/>
          <p:nvPr/>
        </p:nvSpPr>
        <p:spPr>
          <a:xfrm>
            <a:off x="6096000" y="3200400"/>
            <a:ext cx="4572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Left Arrow 13"/>
          <p:cNvSpPr/>
          <p:nvPr/>
        </p:nvSpPr>
        <p:spPr>
          <a:xfrm>
            <a:off x="3733800" y="51816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Up Arrow 14"/>
          <p:cNvSpPr/>
          <p:nvPr/>
        </p:nvSpPr>
        <p:spPr>
          <a:xfrm>
            <a:off x="1676400" y="3124200"/>
            <a:ext cx="457200" cy="838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INTRODUCTION TO PROJECT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Name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Project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Construction of hostel building (boys and girls )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Owner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RGNUL,PATIALA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Main Contractor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Nanda construction company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Structure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RCC Frame structure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Project Supervision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PWD (B&amp;R)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SEQUENCE OF WORK 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219200"/>
          <a:ext cx="9144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MATERIAL USED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724400" cy="5562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Cement</a:t>
            </a:r>
          </a:p>
          <a:p>
            <a:pPr>
              <a:buFont typeface="Wingdings" pitchFamily="2" charset="2"/>
              <a:buChar char="q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Sand </a:t>
            </a:r>
          </a:p>
          <a:p>
            <a:pPr>
              <a:buFont typeface="Wingdings" pitchFamily="2" charset="2"/>
              <a:buChar char="q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Steel</a:t>
            </a:r>
          </a:p>
          <a:p>
            <a:pPr>
              <a:buFont typeface="Wingdings" pitchFamily="2" charset="2"/>
              <a:buChar char="q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Bitumen </a:t>
            </a:r>
          </a:p>
          <a:p>
            <a:pPr>
              <a:buFont typeface="Wingdings" pitchFamily="2" charset="2"/>
              <a:buChar char="q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Aggregates: </a:t>
            </a:r>
          </a:p>
          <a:p>
            <a:pPr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           1.Fine  </a:t>
            </a:r>
          </a:p>
          <a:p>
            <a:pPr marL="514350" indent="-51435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          2. Coarse</a:t>
            </a:r>
          </a:p>
          <a:p>
            <a:pPr>
              <a:buFont typeface="Wingdings" pitchFamily="2" charset="2"/>
              <a:buChar char="q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Bricks - used for work are of traditional size 9”*4.5”*3”</a:t>
            </a:r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pic>
        <p:nvPicPr>
          <p:cNvPr id="4098" name="Picture 2" descr="C:\Users\GURSIMRAN\Pictures\Cement6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752600"/>
            <a:ext cx="30480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EQUIPMENT USED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GURSIMRAN\Pictures\old-cement-mixer-144102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638800" y="1295400"/>
            <a:ext cx="3048000" cy="202692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1295400"/>
            <a:ext cx="4572000" cy="556260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Welding set</a:t>
            </a:r>
          </a:p>
          <a:p>
            <a:pPr>
              <a:buFont typeface="Wingdings" pitchFamily="2" charset="2"/>
              <a:buChar char="ü"/>
            </a:pPr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Concrete mixer</a:t>
            </a:r>
          </a:p>
          <a:p>
            <a:pPr>
              <a:buFont typeface="Wingdings" pitchFamily="2" charset="2"/>
              <a:buChar char="ü"/>
            </a:pPr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Vibrator</a:t>
            </a:r>
          </a:p>
          <a:p>
            <a:pPr>
              <a:buFont typeface="Wingdings" pitchFamily="2" charset="2"/>
              <a:buChar char="ü"/>
            </a:pPr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Steel bar cutter</a:t>
            </a:r>
          </a:p>
          <a:p>
            <a:pPr>
              <a:buFont typeface="Wingdings" pitchFamily="2" charset="2"/>
              <a:buChar char="ü"/>
            </a:pPr>
            <a:endParaRPr lang="en-IN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 smtClean="0"/>
          </a:p>
          <a:p>
            <a:endParaRPr lang="en-IN" dirty="0"/>
          </a:p>
        </p:txBody>
      </p:sp>
      <p:pic>
        <p:nvPicPr>
          <p:cNvPr id="6" name="Picture 5" descr="F:\Use Full Things In Engineering\FINAL TRANING\training\traning photos\upto 12-10-2012\151020121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505201"/>
            <a:ext cx="2819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COLUMN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size of all the columns at site 9.2”x24”(rectangular columns).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Fe-500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Grade of concrete: M-25(design mix).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Clear cover: 1.5”.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Compaction of concrete was done by electrical vibrator.</a:t>
            </a:r>
          </a:p>
          <a:p>
            <a:pPr>
              <a:buFont typeface="Wingdings" pitchFamily="2" charset="2"/>
              <a:buChar char="Ø"/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URSIMRAN\Downloads\DSC04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19932"/>
            <a:ext cx="8153400" cy="5772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786</TotalTime>
  <Words>488</Words>
  <Application>Microsoft Office PowerPoint</Application>
  <PresentationFormat>On-screen Show (4:3)</PresentationFormat>
  <Paragraphs>128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Trek</vt:lpstr>
      <vt:lpstr>Slide 1</vt:lpstr>
      <vt:lpstr>COMPANY PROFILE</vt:lpstr>
      <vt:lpstr>OVERVIEW OF PROJECT </vt:lpstr>
      <vt:lpstr>INTRODUCTION TO PROJECT</vt:lpstr>
      <vt:lpstr>SEQUENCE OF WORK </vt:lpstr>
      <vt:lpstr>MATERIAL USED</vt:lpstr>
      <vt:lpstr>EQUIPMENT USED</vt:lpstr>
      <vt:lpstr>COLUMN</vt:lpstr>
      <vt:lpstr>Slide 9</vt:lpstr>
      <vt:lpstr>BEAM</vt:lpstr>
      <vt:lpstr>SLAB</vt:lpstr>
      <vt:lpstr>SHUTTERING</vt:lpstr>
      <vt:lpstr>CONCRETING</vt:lpstr>
      <vt:lpstr>CURING</vt:lpstr>
      <vt:lpstr>DESHUTTERING</vt:lpstr>
      <vt:lpstr>TEST PERFORMED</vt:lpstr>
      <vt:lpstr>COMPRESSION TEST</vt:lpstr>
      <vt:lpstr>Slide 18</vt:lpstr>
      <vt:lpstr>SLUMP  TEST</vt:lpstr>
      <vt:lpstr>Slide 20</vt:lpstr>
      <vt:lpstr>Slide 21</vt:lpstr>
      <vt:lpstr>BRICK TEST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PROFILE</dc:title>
  <dc:creator>GURSIMRAN GHUMAN</dc:creator>
  <cp:lastModifiedBy>GURSIMRAN GHUMAN</cp:lastModifiedBy>
  <cp:revision>57</cp:revision>
  <dcterms:created xsi:type="dcterms:W3CDTF">2006-08-16T00:00:00Z</dcterms:created>
  <dcterms:modified xsi:type="dcterms:W3CDTF">2014-05-28T03:12:46Z</dcterms:modified>
</cp:coreProperties>
</file>