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E96F16F-1934-4C0B-865B-C9DD3A3C0BF8}" type="datetimeFigureOut">
              <a:rPr lang="en-US" smtClean="0"/>
              <a:t>8/12/2015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FB8695F-0B36-456E-8FE2-E250522DCAA2}"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E96F16F-1934-4C0B-865B-C9DD3A3C0BF8}" type="datetimeFigureOut">
              <a:rPr lang="en-US" smtClean="0"/>
              <a:t>8/12/2015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FB8695F-0B36-456E-8FE2-E250522DCAA2}"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E96F16F-1934-4C0B-865B-C9DD3A3C0BF8}" type="datetimeFigureOut">
              <a:rPr lang="en-US" smtClean="0"/>
              <a:t>8/12/2015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FB8695F-0B36-456E-8FE2-E250522DCAA2}"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E96F16F-1934-4C0B-865B-C9DD3A3C0BF8}" type="datetimeFigureOut">
              <a:rPr lang="en-US" smtClean="0"/>
              <a:t>8/12/2015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FB8695F-0B36-456E-8FE2-E250522DCAA2}"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96F16F-1934-4C0B-865B-C9DD3A3C0BF8}" type="datetimeFigureOut">
              <a:rPr lang="en-US" smtClean="0"/>
              <a:t>8/12/2015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FB8695F-0B36-456E-8FE2-E250522DCAA2}"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E96F16F-1934-4C0B-865B-C9DD3A3C0BF8}" type="datetimeFigureOut">
              <a:rPr lang="en-US" smtClean="0"/>
              <a:t>8/12/2015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FB8695F-0B36-456E-8FE2-E250522DCAA2}"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E96F16F-1934-4C0B-865B-C9DD3A3C0BF8}" type="datetimeFigureOut">
              <a:rPr lang="en-US" smtClean="0"/>
              <a:t>8/12/2015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FB8695F-0B36-456E-8FE2-E250522DCAA2}"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E96F16F-1934-4C0B-865B-C9DD3A3C0BF8}" type="datetimeFigureOut">
              <a:rPr lang="en-US" smtClean="0"/>
              <a:t>8/12/2015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FB8695F-0B36-456E-8FE2-E250522DCAA2}"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96F16F-1934-4C0B-865B-C9DD3A3C0BF8}" type="datetimeFigureOut">
              <a:rPr lang="en-US" smtClean="0"/>
              <a:t>8/12/2015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FB8695F-0B36-456E-8FE2-E250522DCAA2}"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96F16F-1934-4C0B-865B-C9DD3A3C0BF8}" type="datetimeFigureOut">
              <a:rPr lang="en-US" smtClean="0"/>
              <a:t>8/12/2015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FB8695F-0B36-456E-8FE2-E250522DCAA2}"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96F16F-1934-4C0B-865B-C9DD3A3C0BF8}" type="datetimeFigureOut">
              <a:rPr lang="en-US" smtClean="0"/>
              <a:t>8/12/2015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FB8695F-0B36-456E-8FE2-E250522DCAA2}"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96F16F-1934-4C0B-865B-C9DD3A3C0BF8}" type="datetimeFigureOut">
              <a:rPr lang="en-US" smtClean="0"/>
              <a:t>8/12/2015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B8695F-0B36-456E-8FE2-E250522DCAA2}"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57158" y="1785926"/>
            <a:ext cx="8229600" cy="1571628"/>
          </a:xfrm>
        </p:spPr>
        <p:txBody>
          <a:bodyPr>
            <a:normAutofit fontScale="90000"/>
          </a:bodyPr>
          <a:lstStyle/>
          <a:p>
            <a:r>
              <a:rPr lang="en-US" b="1" dirty="0" smtClean="0"/>
              <a:t>Assignment of FEM</a:t>
            </a:r>
            <a:br>
              <a:rPr lang="en-US" b="1" dirty="0" smtClean="0"/>
            </a:br>
            <a:r>
              <a:rPr lang="en-US" b="1" dirty="0" smtClean="0"/>
              <a:t>Topic: Definitions</a:t>
            </a:r>
            <a:br>
              <a:rPr lang="en-US" b="1" dirty="0" smtClean="0"/>
            </a:br>
            <a:endParaRPr lang="en-IN" b="1" dirty="0"/>
          </a:p>
        </p:txBody>
      </p:sp>
      <p:sp>
        <p:nvSpPr>
          <p:cNvPr id="5" name="Content Placeholder 4"/>
          <p:cNvSpPr>
            <a:spLocks noGrp="1"/>
          </p:cNvSpPr>
          <p:nvPr>
            <p:ph idx="1"/>
          </p:nvPr>
        </p:nvSpPr>
        <p:spPr>
          <a:xfrm>
            <a:off x="428596" y="3857628"/>
            <a:ext cx="8229600" cy="2597137"/>
          </a:xfrm>
        </p:spPr>
        <p:txBody>
          <a:bodyPr/>
          <a:lstStyle/>
          <a:p>
            <a:pPr>
              <a:buNone/>
            </a:pPr>
            <a:r>
              <a:rPr lang="en-US" dirty="0" smtClean="0"/>
              <a:t>Submitted to:                                     Submitted by:</a:t>
            </a:r>
          </a:p>
          <a:p>
            <a:pPr>
              <a:buNone/>
            </a:pPr>
            <a:r>
              <a:rPr lang="en-US" dirty="0" smtClean="0"/>
              <a:t>Dr. H.S.Rai                                            Jaspreet kaur</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i="1" dirty="0" smtClean="0"/>
              <a:t>Types of buildings</a:t>
            </a:r>
            <a:endParaRPr lang="en-IN" sz="2800" b="1" i="1" dirty="0"/>
          </a:p>
        </p:txBody>
      </p:sp>
      <p:sp>
        <p:nvSpPr>
          <p:cNvPr id="3" name="Content Placeholder 2"/>
          <p:cNvSpPr>
            <a:spLocks noGrp="1"/>
          </p:cNvSpPr>
          <p:nvPr>
            <p:ph idx="1"/>
          </p:nvPr>
        </p:nvSpPr>
        <p:spPr/>
        <p:txBody>
          <a:bodyPr>
            <a:normAutofit/>
          </a:bodyPr>
          <a:lstStyle/>
          <a:p>
            <a:r>
              <a:rPr lang="en-US" sz="2400" b="1" i="1" dirty="0" smtClean="0"/>
              <a:t>Residential building:</a:t>
            </a:r>
            <a:r>
              <a:rPr lang="en-US" sz="2400" dirty="0" smtClean="0"/>
              <a:t> Single family residential buildings are most often called houses or homes. Residential building have different names for there use depending if they are seasonal include holiday cottage , size such as cottage or great house.</a:t>
            </a:r>
          </a:p>
          <a:p>
            <a:r>
              <a:rPr lang="en-US" sz="2400" b="1" i="1" dirty="0" smtClean="0"/>
              <a:t>Multi-storey  building: </a:t>
            </a:r>
            <a:r>
              <a:rPr lang="en-US" sz="2400" dirty="0" smtClean="0"/>
              <a:t>A multi- storey is a building that has multiple floors above ground in the building. Multi-storey building aim to increase the floor area of building  without increasing the area of land the building is built on. </a:t>
            </a:r>
            <a:endParaRPr lang="en-IN" sz="2400" b="1"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t>What is analysis?</a:t>
            </a:r>
            <a:endParaRPr lang="en-IN" sz="3200" b="1" i="1" dirty="0"/>
          </a:p>
        </p:txBody>
      </p:sp>
      <p:sp>
        <p:nvSpPr>
          <p:cNvPr id="3" name="Content Placeholder 2"/>
          <p:cNvSpPr>
            <a:spLocks noGrp="1"/>
          </p:cNvSpPr>
          <p:nvPr>
            <p:ph idx="1"/>
          </p:nvPr>
        </p:nvSpPr>
        <p:spPr/>
        <p:txBody>
          <a:bodyPr>
            <a:normAutofit/>
          </a:bodyPr>
          <a:lstStyle/>
          <a:p>
            <a:r>
              <a:rPr lang="en-US" sz="2400" dirty="0" smtClean="0"/>
              <a:t>Analysis is the process of breaking a complex topic into smaller parts in order to gain a better understanding of it.</a:t>
            </a:r>
          </a:p>
          <a:p>
            <a:r>
              <a:rPr lang="en-US" sz="2400" dirty="0" smtClean="0"/>
              <a:t>Structural analysis is the determination of effects  of loads on physical structures and their components. Structures subject to this type of analysis include all that must withstand loads such as buildings, bridges, machinery , soil strata. Structure analysis incorporates the fields of applied mechanics , materials science and applied mathematics to compute structure’s deformation, internal forces , stresses, support reactions , stability.</a:t>
            </a:r>
            <a:endParaRPr lang="en-IN"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t>What is design?</a:t>
            </a:r>
            <a:endParaRPr lang="en-IN" sz="3200" b="1" i="1" dirty="0"/>
          </a:p>
        </p:txBody>
      </p:sp>
      <p:sp>
        <p:nvSpPr>
          <p:cNvPr id="3" name="Content Placeholder 2"/>
          <p:cNvSpPr>
            <a:spLocks noGrp="1"/>
          </p:cNvSpPr>
          <p:nvPr>
            <p:ph idx="1"/>
          </p:nvPr>
        </p:nvSpPr>
        <p:spPr/>
        <p:txBody>
          <a:bodyPr>
            <a:normAutofit/>
          </a:bodyPr>
          <a:lstStyle/>
          <a:p>
            <a:r>
              <a:rPr lang="en-US" sz="2400" dirty="0" smtClean="0"/>
              <a:t>Design is a creation of plan or convention for construction of an object or a system (as in architectural blueprints, engineering drawings. Design can also be defined as realization of a concept or idea into a configuration , drawing, model, mould, pattern, plan of specification and which helps achieve the item’s designated objective.</a:t>
            </a:r>
          </a:p>
          <a:p>
            <a:r>
              <a:rPr lang="en-US" sz="2400" dirty="0" smtClean="0"/>
              <a:t>Structural design is the methodical investigation of stability , strength and rigidity of structure. The basic objective in structural analysis and design is to produce a structure capable of resisting all applied loads without failure during its intended life.</a:t>
            </a:r>
            <a:endParaRPr lang="en-IN"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57158" y="1142984"/>
            <a:ext cx="8229600" cy="4525963"/>
          </a:xfrm>
        </p:spPr>
        <p:txBody>
          <a:bodyPr>
            <a:normAutofit lnSpcReduction="10000"/>
          </a:bodyPr>
          <a:lstStyle/>
          <a:p>
            <a:r>
              <a:rPr lang="en-US" sz="2400" dirty="0" smtClean="0"/>
              <a:t>A structural design project may be divided into three phases : planning, design and construction</a:t>
            </a:r>
            <a:r>
              <a:rPr lang="en-IN" sz="2400" dirty="0" smtClean="0"/>
              <a:t>.</a:t>
            </a:r>
          </a:p>
          <a:p>
            <a:r>
              <a:rPr lang="en-US" sz="2400" b="1" i="1" dirty="0" smtClean="0"/>
              <a:t>Planning: </a:t>
            </a:r>
            <a:r>
              <a:rPr lang="en-US" sz="2400" b="1" i="1" dirty="0"/>
              <a:t> </a:t>
            </a:r>
            <a:r>
              <a:rPr lang="en-US" sz="2400" dirty="0"/>
              <a:t>T</a:t>
            </a:r>
            <a:r>
              <a:rPr lang="en-US" sz="2400" dirty="0" smtClean="0"/>
              <a:t>his phase involves the consideration of various requirements and factors affecting the general layout and dimensions of structure .The primary consideration is the function of structure. Secondary considerations such as aesthetics, sociology, law, economics and environment may also be taken into account.</a:t>
            </a:r>
          </a:p>
          <a:p>
            <a:r>
              <a:rPr lang="en-US" sz="2400" b="1" i="1" dirty="0" smtClean="0"/>
              <a:t>Design: </a:t>
            </a:r>
            <a:r>
              <a:rPr lang="en-US" sz="2400" dirty="0" smtClean="0"/>
              <a:t>This phase involves  a detailed consideration of alternative solution defined in planning phase and results in the determination of most suitable proportions, dimensions and details of structural elements and connections for </a:t>
            </a:r>
            <a:endParaRPr lang="en-US" sz="2400" b="1" i="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28596" y="642918"/>
            <a:ext cx="8229600" cy="4525963"/>
          </a:xfrm>
        </p:spPr>
        <p:txBody>
          <a:bodyPr>
            <a:normAutofit/>
          </a:bodyPr>
          <a:lstStyle/>
          <a:p>
            <a:pPr>
              <a:buNone/>
            </a:pPr>
            <a:r>
              <a:rPr lang="en-US" sz="2400" dirty="0"/>
              <a:t>c</a:t>
            </a:r>
            <a:r>
              <a:rPr lang="en-US" sz="2400" dirty="0" smtClean="0"/>
              <a:t>onstructing  each alternative  structural arrangement being considered.</a:t>
            </a:r>
          </a:p>
          <a:p>
            <a:pPr>
              <a:buNone/>
            </a:pPr>
            <a:r>
              <a:rPr lang="en-US" sz="2400" b="1" i="1" dirty="0" smtClean="0"/>
              <a:t>Construction: </a:t>
            </a:r>
            <a:r>
              <a:rPr lang="en-US" sz="2400" dirty="0" smtClean="0"/>
              <a:t>This phase involves the mobilization of personnel, procurement of materials and equipments, including their transportation to site. During this phase some redesign may be required if unforeseen difficulties occur, such as unavailability of specified materials or foundation problems.</a:t>
            </a:r>
            <a:endParaRPr lang="en-US" sz="2400" b="1" i="1" dirty="0" smtClean="0"/>
          </a:p>
          <a:p>
            <a:pPr>
              <a:buNone/>
            </a:pPr>
            <a:endParaRPr lang="en-IN"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i="1" dirty="0" smtClean="0">
                <a:latin typeface="+mn-lt"/>
              </a:rPr>
              <a:t>What is engineering?</a:t>
            </a:r>
            <a:endParaRPr lang="en-IN" b="1" i="1" dirty="0">
              <a:latin typeface="+mn-lt"/>
            </a:endParaRPr>
          </a:p>
        </p:txBody>
      </p:sp>
      <p:sp>
        <p:nvSpPr>
          <p:cNvPr id="5" name="Content Placeholder 4"/>
          <p:cNvSpPr>
            <a:spLocks noGrp="1"/>
          </p:cNvSpPr>
          <p:nvPr>
            <p:ph idx="1"/>
          </p:nvPr>
        </p:nvSpPr>
        <p:spPr/>
        <p:txBody>
          <a:bodyPr>
            <a:normAutofit lnSpcReduction="10000"/>
          </a:bodyPr>
          <a:lstStyle/>
          <a:p>
            <a:pPr>
              <a:buNone/>
            </a:pPr>
            <a:r>
              <a:rPr lang="en-US" sz="2400" dirty="0" smtClean="0"/>
              <a:t>Engineering is the application of science and math to solve problems. Engineering is the application of scientific, economic, social and practical knowledge in order to invent, design, build, maintain, research, and improves structures, machines, devices, systems, materials and processes. Engineers figure out how things work and find practical uses for scientific discoveries.</a:t>
            </a:r>
          </a:p>
          <a:p>
            <a:pPr>
              <a:buNone/>
            </a:pPr>
            <a:r>
              <a:rPr lang="en-US" sz="2400" dirty="0" smtClean="0"/>
              <a:t>Engineers design, evaluate, develop, test, modify, install, inspect and maintain a wide variety of products and systems. They also recommend and specify materials and processes, construction. The field of engineering  is divided into a large number of specialty areas:</a:t>
            </a:r>
          </a:p>
          <a:p>
            <a:pPr>
              <a:buNone/>
            </a:pPr>
            <a:endParaRPr lang="en-IN"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00042"/>
            <a:ext cx="8229600" cy="5572164"/>
          </a:xfrm>
        </p:spPr>
        <p:txBody>
          <a:bodyPr>
            <a:normAutofit fontScale="90000"/>
          </a:bodyPr>
          <a:lstStyle/>
          <a:p>
            <a:pPr algn="l"/>
            <a:r>
              <a:rPr lang="en-US" sz="3200" b="1" i="1" dirty="0" smtClean="0"/>
              <a:t/>
            </a:r>
            <a:br>
              <a:rPr lang="en-US" sz="3200" b="1" i="1" dirty="0" smtClean="0"/>
            </a:br>
            <a:r>
              <a:rPr lang="en-US" sz="3200" b="1" i="1" dirty="0"/>
              <a:t/>
            </a:r>
            <a:br>
              <a:rPr lang="en-US" sz="3200" b="1" i="1" dirty="0"/>
            </a:br>
            <a:r>
              <a:rPr lang="en-US" sz="3200" b="1" i="1" dirty="0" smtClean="0"/>
              <a:t/>
            </a:r>
            <a:br>
              <a:rPr lang="en-US" sz="3200" b="1" i="1" dirty="0" smtClean="0"/>
            </a:br>
            <a:r>
              <a:rPr lang="en-US" sz="3200" b="1" i="1" dirty="0" smtClean="0"/>
              <a:t>Mechanical engineering</a:t>
            </a:r>
            <a:r>
              <a:rPr lang="en-US" sz="2800" b="1" i="1" dirty="0" smtClean="0"/>
              <a:t>:</a:t>
            </a:r>
            <a:r>
              <a:rPr lang="en-US" sz="2700" b="1" i="1" dirty="0" smtClean="0"/>
              <a:t> </a:t>
            </a:r>
            <a:r>
              <a:rPr lang="en-US" sz="2700" dirty="0" smtClean="0"/>
              <a:t>It involves design, manufacturing, inspection and maintenance of machinery, </a:t>
            </a:r>
            <a:r>
              <a:rPr lang="en-US" sz="2700" dirty="0" err="1" smtClean="0"/>
              <a:t>eqiupment</a:t>
            </a:r>
            <a:r>
              <a:rPr lang="en-US" sz="2700" dirty="0" smtClean="0"/>
              <a:t> and components as well as control systems and instruments for monitoring their status and performance.</a:t>
            </a:r>
            <a:r>
              <a:rPr lang="en-US" sz="2400" dirty="0" smtClean="0"/>
              <a:t/>
            </a:r>
            <a:br>
              <a:rPr lang="en-US" sz="2400" dirty="0" smtClean="0"/>
            </a:br>
            <a:r>
              <a:rPr lang="en-US" sz="3200" b="1" i="1" dirty="0" smtClean="0"/>
              <a:t>Electrical engineering: </a:t>
            </a:r>
            <a:r>
              <a:rPr lang="en-US" sz="2700" dirty="0" smtClean="0"/>
              <a:t>It involves design, testing, manufacturing, construction, control, monitoring and inspection of electrical and electronic  devices, machinery and systems.</a:t>
            </a:r>
            <a:r>
              <a:rPr lang="en-US" sz="2400" dirty="0" smtClean="0"/>
              <a:t/>
            </a:r>
            <a:br>
              <a:rPr lang="en-US" sz="2400" dirty="0" smtClean="0"/>
            </a:br>
            <a:r>
              <a:rPr lang="en-US" sz="3200" b="1" i="1" dirty="0" smtClean="0"/>
              <a:t>Civil engineering: </a:t>
            </a:r>
            <a:r>
              <a:rPr lang="en-US" sz="2700" dirty="0" smtClean="0"/>
              <a:t>It involves design, construction , maintenance and inspection of large infrastructure projects such as highways, railroads, bridges, tunnels, dams and airports.</a:t>
            </a:r>
            <a:br>
              <a:rPr lang="en-US" sz="27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IN" sz="2800" b="1"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54692"/>
          </a:xfrm>
        </p:spPr>
        <p:txBody>
          <a:bodyPr>
            <a:normAutofit/>
          </a:bodyPr>
          <a:lstStyle/>
          <a:p>
            <a:pPr algn="l"/>
            <a:r>
              <a:rPr lang="en-US" sz="3200" b="1" i="1" dirty="0" smtClean="0"/>
              <a:t>Aerospace engineering: </a:t>
            </a:r>
            <a:r>
              <a:rPr lang="en-US" sz="2400" dirty="0" smtClean="0"/>
              <a:t>It involves design, manufacturing and testing of aircraft and spacecraft as well as parts and components such as airframes, power plants, control and guidance systems . </a:t>
            </a:r>
            <a:br>
              <a:rPr lang="en-US" sz="2400" dirty="0" smtClean="0"/>
            </a:br>
            <a:r>
              <a:rPr lang="en-US" sz="3200" b="1" i="1" dirty="0" smtClean="0"/>
              <a:t>Nuclear engineering: </a:t>
            </a:r>
            <a:r>
              <a:rPr lang="en-US" sz="2400" dirty="0" smtClean="0"/>
              <a:t>It involves design, manufacturing construction, operation and testing of equipment, systems and processes involving production, control and detection of nuclear radiation.</a:t>
            </a:r>
            <a:br>
              <a:rPr lang="en-US" sz="2400" dirty="0" smtClean="0"/>
            </a:br>
            <a:r>
              <a:rPr lang="en-US" sz="3200" b="1" i="1" dirty="0" smtClean="0"/>
              <a:t>Structural engineering: </a:t>
            </a:r>
            <a:r>
              <a:rPr lang="en-US" sz="2400" dirty="0" smtClean="0"/>
              <a:t>It involves the design, construction and inspection of  load bearing structures such large commercial buildings , bridges and industrial infrastructure.</a:t>
            </a:r>
            <a:endParaRPr lang="en-IN" sz="3200" b="1"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smtClean="0"/>
              <a:t>What is civil engineering?</a:t>
            </a:r>
            <a:endParaRPr lang="en-IN" sz="4000" b="1" i="1" dirty="0"/>
          </a:p>
        </p:txBody>
      </p:sp>
      <p:sp>
        <p:nvSpPr>
          <p:cNvPr id="3" name="Subtitle 2"/>
          <p:cNvSpPr>
            <a:spLocks noGrp="1"/>
          </p:cNvSpPr>
          <p:nvPr>
            <p:ph idx="1"/>
          </p:nvPr>
        </p:nvSpPr>
        <p:spPr/>
        <p:txBody>
          <a:bodyPr>
            <a:noAutofit/>
          </a:bodyPr>
          <a:lstStyle/>
          <a:p>
            <a:r>
              <a:rPr lang="en-US" sz="2400" dirty="0" smtClean="0"/>
              <a:t>Civil engineering is a professional engineering discipline that deals with the design, construction and maintenance of physical and naturally built environment including works like roads, bridges, dams and buildings. It is traditionally broken into several sub disciplines including architectural engineering, geotechnical engineering, control engineering, structural engineering, earthquake engineering, transportation engineering, water resource engineering, waste water engineering, construction surveying and construction engineering. Civil engineering takes place in </a:t>
            </a:r>
            <a:endParaRPr lang="en-IN"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00034" y="1000108"/>
            <a:ext cx="7801004" cy="4411675"/>
          </a:xfrm>
        </p:spPr>
        <p:txBody>
          <a:bodyPr>
            <a:normAutofit/>
          </a:bodyPr>
          <a:lstStyle/>
          <a:p>
            <a:pPr>
              <a:buNone/>
            </a:pPr>
            <a:r>
              <a:rPr lang="en-US" sz="2400" dirty="0" smtClean="0"/>
              <a:t>public sector from municipal through to national governments and in private sector from individual home owners through to</a:t>
            </a:r>
            <a:r>
              <a:rPr lang="en-US" sz="2400" dirty="0" smtClean="0"/>
              <a:t> international companies. Civil engineering is the application of physical and scientific principles for solving the problems of society and its history is linked to advances in understanding of physics and mathematics throughout history. </a:t>
            </a:r>
            <a:endParaRPr lang="en-IN"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t>What is structural engineering?</a:t>
            </a:r>
            <a:endParaRPr lang="en-IN" sz="3200" b="1" i="1" dirty="0"/>
          </a:p>
        </p:txBody>
      </p:sp>
      <p:sp>
        <p:nvSpPr>
          <p:cNvPr id="3" name="Content Placeholder 2"/>
          <p:cNvSpPr>
            <a:spLocks noGrp="1"/>
          </p:cNvSpPr>
          <p:nvPr>
            <p:ph idx="1"/>
          </p:nvPr>
        </p:nvSpPr>
        <p:spPr/>
        <p:txBody>
          <a:bodyPr>
            <a:normAutofit/>
          </a:bodyPr>
          <a:lstStyle/>
          <a:p>
            <a:r>
              <a:rPr lang="en-US" sz="2400" dirty="0" smtClean="0"/>
              <a:t>Structural engineering is a field of engineering dealing with the analysis and design of structures that supports or resist loads. Structural engineers are most commonly involved in design of building and non building structures. Non building structure refers to simply as a structure , refers to any body or system of connected parts used to support a load that was not designed for continuous human occupancy. Structural  engineering theory is based upon applied physics laws and structural performance of different materials and geometries. Structural engineering design utilizes a number of simple structural elements to build complex structural systems.</a:t>
            </a:r>
            <a:endParaRPr lang="en-IN"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14282" y="857232"/>
            <a:ext cx="7872442" cy="4625989"/>
          </a:xfrm>
        </p:spPr>
        <p:txBody>
          <a:bodyPr>
            <a:normAutofit/>
          </a:bodyPr>
          <a:lstStyle/>
          <a:p>
            <a:pPr algn="ctr">
              <a:buNone/>
            </a:pPr>
            <a:r>
              <a:rPr lang="en-US" sz="2400" dirty="0" smtClean="0"/>
              <a:t>Structural engineers carry out strength calculations and prepare drawings of structures to ensure they are strong enough to avoid collapse when loaded. The most common structures dealt with are buildings and bridges, tunnels, walls, to hold back earth embankments, large tanks and silos as well as mining structures. Structural engineers use analytical tools including specialist software to determine load path in structures and calculate the stresses in various materials.</a:t>
            </a:r>
            <a:endParaRPr lang="en-IN"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t>What is building?</a:t>
            </a:r>
            <a:endParaRPr lang="en-IN" sz="3200" b="1" i="1" dirty="0"/>
          </a:p>
        </p:txBody>
      </p:sp>
      <p:sp>
        <p:nvSpPr>
          <p:cNvPr id="3" name="Content Placeholder 2"/>
          <p:cNvSpPr>
            <a:spLocks noGrp="1"/>
          </p:cNvSpPr>
          <p:nvPr>
            <p:ph idx="1"/>
          </p:nvPr>
        </p:nvSpPr>
        <p:spPr/>
        <p:txBody>
          <a:bodyPr>
            <a:normAutofit/>
          </a:bodyPr>
          <a:lstStyle/>
          <a:p>
            <a:pPr>
              <a:buNone/>
            </a:pPr>
            <a:r>
              <a:rPr lang="en-US" sz="2400" dirty="0" smtClean="0"/>
              <a:t>Building is a man made structure with a roof or walls standing more or less permanently in one place , such as a house or factory. Building comes in a variety of shapes, sizes and functions and have been adopted throughout history for a wide number of factors from building  materials available , to weather conditions, ground conditions . Building serves several needs of society- primarily as shelter from weather, security, living space and to comfortably live and work.</a:t>
            </a:r>
            <a:endParaRPr lang="en-IN"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TotalTime>
  <Words>1014</Words>
  <Application>Microsoft Office PowerPoint</Application>
  <PresentationFormat>On-screen Show (4:3)</PresentationFormat>
  <Paragraphs>30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Assignment of FEM Topic: Definitions </vt:lpstr>
      <vt:lpstr>What is engineering?</vt:lpstr>
      <vt:lpstr>   Mechanical engineering: It involves design, manufacturing, inspection and maintenance of machinery, eqiupment and components as well as control systems and instruments for monitoring their status and performance. Electrical engineering: It involves design, testing, manufacturing, construction, control, monitoring and inspection of electrical and electronic  devices, machinery and systems. Civil engineering: It involves design, construction , maintenance and inspection of large infrastructure projects such as highways, railroads, bridges, tunnels, dams and airports.     </vt:lpstr>
      <vt:lpstr>Aerospace engineering: It involves design, manufacturing and testing of aircraft and spacecraft as well as parts and components such as airframes, power plants, control and guidance systems .  Nuclear engineering: It involves design, manufacturing construction, operation and testing of equipment, systems and processes involving production, control and detection of nuclear radiation. Structural engineering: It involves the design, construction and inspection of  load bearing structures such large commercial buildings , bridges and industrial infrastructure.</vt:lpstr>
      <vt:lpstr>What is civil engineering?</vt:lpstr>
      <vt:lpstr>Slide 6</vt:lpstr>
      <vt:lpstr>What is structural engineering?</vt:lpstr>
      <vt:lpstr>Slide 8</vt:lpstr>
      <vt:lpstr>What is building?</vt:lpstr>
      <vt:lpstr>Types of buildings</vt:lpstr>
      <vt:lpstr>What is analysis?</vt:lpstr>
      <vt:lpstr>What is design?</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engineering?</dc:title>
  <dc:creator>P</dc:creator>
  <cp:lastModifiedBy>P</cp:lastModifiedBy>
  <cp:revision>25</cp:revision>
  <dcterms:created xsi:type="dcterms:W3CDTF">2015-08-12T15:34:28Z</dcterms:created>
  <dcterms:modified xsi:type="dcterms:W3CDTF">2015-08-12T19:37:59Z</dcterms:modified>
</cp:coreProperties>
</file>